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C24C76-F8A8-4A7F-B565-693D88B48D6C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D54B99-D5F4-42B6-8F6E-C9D7E5841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REHABILITACIJA I PROCENA FUNKCIONALNOG KAPACITETA KOD SPORTSKIH POVREDA KIČME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LEKARSKI </a:t>
            </a:r>
            <a:r>
              <a:rPr lang="sr-Latn-RS" dirty="0" smtClean="0"/>
              <a:t>PREGLED </a:t>
            </a:r>
            <a:r>
              <a:rPr lang="sr-Latn-RS" dirty="0" smtClean="0"/>
              <a:t>mora da sadrži :</a:t>
            </a:r>
          </a:p>
          <a:p>
            <a:r>
              <a:rPr lang="sr-Latn-RS" dirty="0" smtClean="0"/>
              <a:t>Anamnestičke podatke</a:t>
            </a:r>
          </a:p>
          <a:p>
            <a:r>
              <a:rPr lang="sr-Latn-RS" dirty="0" smtClean="0"/>
              <a:t>Fizikalni pregled – nalaz po sistemima kao i lokalni nalaz oštećenog segmenta</a:t>
            </a:r>
          </a:p>
          <a:p>
            <a:r>
              <a:rPr lang="sr-Latn-RS" dirty="0" smtClean="0"/>
              <a:t>Dijagnostičku specifikaciju oštećenja zdravlja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išljenje mora biti precizno, dokumentovano, i mora uspostaviti odnos izmedju uzročnog dogadjaja i posledice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PROCENA FUNKCIONALNE ( TAKMIČARSKE ) SPOSOBNOSTI SPOSOBNOSTI SPORTISTE POSLE POVREDE KIČMENOG STUBA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Pacijent – sportista može imati 3 tipa reakcije</a:t>
            </a:r>
          </a:p>
          <a:p>
            <a:endParaRPr lang="sr-Latn-RS" dirty="0"/>
          </a:p>
          <a:p>
            <a:r>
              <a:rPr lang="en-US" dirty="0" smtClean="0"/>
              <a:t>A</a:t>
            </a:r>
            <a:r>
              <a:rPr lang="sr-Latn-RS" dirty="0" smtClean="0"/>
              <a:t>dekvatnu ( poželjnu )</a:t>
            </a:r>
          </a:p>
          <a:p>
            <a:r>
              <a:rPr lang="sr-Latn-RS" dirty="0" smtClean="0"/>
              <a:t>Agravirajuću ( kada uvećava tegobe )</a:t>
            </a:r>
          </a:p>
          <a:p>
            <a:r>
              <a:rPr lang="sr-Latn-RS" dirty="0" smtClean="0"/>
              <a:t>Disimulirajuću ( kada umanjuje tegobe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tim slučajevima , BOL može biti značajan element pregleda . MANNKAPFov TEST objektivizuje subjektivnost...(stimulisanje bolne regije ubrzava puls za 10 – 30 otkucaja u minuti 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Osnovna greška u rehabilitaciji sportiste je : 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brzavanje povratka sportiste na teren</a:t>
            </a:r>
          </a:p>
          <a:p>
            <a:r>
              <a:rPr lang="sr-Latn-RS" dirty="0" smtClean="0"/>
              <a:t>Ne postoji BRŽI i SPORIJI način lečenja , 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amo DOBAR i LOŠ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ISPITIVANJE STANJA KIČMENOG STUBA</a:t>
            </a:r>
          </a:p>
          <a:p>
            <a:r>
              <a:rPr lang="sr-Latn-RS" dirty="0" smtClean="0"/>
              <a:t>Inspekcija – započinje od trenutka ulaska pacijenta</a:t>
            </a:r>
          </a:p>
          <a:p>
            <a:r>
              <a:rPr lang="sr-Latn-RS" dirty="0" smtClean="0"/>
              <a:t>Pasivna i aktivna pokretljivost:</a:t>
            </a:r>
          </a:p>
          <a:p>
            <a:r>
              <a:rPr lang="sr-Latn-RS" dirty="0"/>
              <a:t> </a:t>
            </a:r>
            <a:r>
              <a:rPr lang="sr-Latn-RS" dirty="0" smtClean="0"/>
              <a:t>  Anterofleksija ( izaziva anteriornu kompresiju diska i klizuće odvajanje fasetnih zglobova. Iznosi oko 40 stepeni,uglavnom izmedju L5-S1) Šober-ov test : prsti-pod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Ekstenzija oko 30 stepeni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otacija pokret diskovi i faseti</a:t>
            </a:r>
          </a:p>
          <a:p>
            <a:r>
              <a:rPr lang="sr-Latn-RS" dirty="0" smtClean="0"/>
              <a:t>Laterofleksija  20-30 stepeni klizajuce odvajanje faseta...u L5-S1 je 0 stepeni</a:t>
            </a:r>
          </a:p>
          <a:p>
            <a:r>
              <a:rPr lang="sr-Latn-RS" smtClean="0"/>
              <a:t>U Vratnoj kičmi se vrše isti pokreti ali dvostruko većeg obima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Palpacija</a:t>
            </a:r>
          </a:p>
          <a:p>
            <a:endParaRPr lang="sr-Latn-RS" dirty="0" smtClean="0"/>
          </a:p>
          <a:p>
            <a:r>
              <a:rPr lang="sr-Latn-RS" dirty="0" smtClean="0"/>
              <a:t>Ispitivanje mišićne snage ( mišićni test )</a:t>
            </a:r>
          </a:p>
          <a:p>
            <a:endParaRPr lang="sr-Latn-RS" dirty="0" smtClean="0"/>
          </a:p>
          <a:p>
            <a:r>
              <a:rPr lang="sr-Latn-RS" dirty="0" smtClean="0"/>
              <a:t>Neurološko ispitivanje</a:t>
            </a:r>
          </a:p>
          <a:p>
            <a:r>
              <a:rPr lang="sr-Latn-RS" dirty="0" smtClean="0"/>
              <a:t>      motorno</a:t>
            </a:r>
          </a:p>
          <a:p>
            <a:r>
              <a:rPr lang="sr-Latn-RS" dirty="0" smtClean="0"/>
              <a:t>      senzorno</a:t>
            </a:r>
          </a:p>
          <a:p>
            <a:r>
              <a:rPr lang="sr-Latn-RS" dirty="0" smtClean="0"/>
              <a:t>      refleksi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Baterija specijalnih testova :</a:t>
            </a:r>
          </a:p>
          <a:p>
            <a:r>
              <a:rPr lang="sr-Latn-RS" dirty="0" smtClean="0"/>
              <a:t>Za VRATNU KIČMU :</a:t>
            </a:r>
          </a:p>
          <a:p>
            <a:r>
              <a:rPr lang="sr-Latn-RS" b="1" dirty="0" smtClean="0"/>
              <a:t>Spurling-ov test </a:t>
            </a:r>
            <a:r>
              <a:rPr lang="sr-Latn-RS" dirty="0" smtClean="0"/>
              <a:t>(pacijent sedi, vrat je u bočnoj fleksiji, ruke se stave na vrh glave )</a:t>
            </a:r>
          </a:p>
          <a:p>
            <a:r>
              <a:rPr lang="sr-Latn-RS" b="1" dirty="0" smtClean="0"/>
              <a:t>Distraction test </a:t>
            </a:r>
            <a:r>
              <a:rPr lang="sr-Latn-RS" dirty="0" smtClean="0"/>
              <a:t>(glava se izvlači na gore )</a:t>
            </a:r>
          </a:p>
          <a:p>
            <a:r>
              <a:rPr lang="sr-Latn-RS" dirty="0" smtClean="0"/>
              <a:t>Testovi nestabilnosti gornjeg segmenta</a:t>
            </a:r>
          </a:p>
          <a:p>
            <a:r>
              <a:rPr lang="sr-Latn-RS" b="1" dirty="0" smtClean="0"/>
              <a:t>Sharp-Purser test  ( </a:t>
            </a:r>
            <a:r>
              <a:rPr lang="sr-Latn-RS" dirty="0" smtClean="0"/>
              <a:t>glava u fleksiji, stabilizuje se C2 i gura glava unazad 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Alar ligament stress test</a:t>
            </a:r>
          </a:p>
          <a:p>
            <a:r>
              <a:rPr lang="sr-Latn-RS" dirty="0" smtClean="0"/>
              <a:t>1. bočna fleksija</a:t>
            </a:r>
          </a:p>
          <a:p>
            <a:r>
              <a:rPr lang="sr-Latn-RS" dirty="0" smtClean="0"/>
              <a:t>2. Rotacija</a:t>
            </a:r>
          </a:p>
          <a:p>
            <a:r>
              <a:rPr lang="sr-Latn-RS" dirty="0" smtClean="0"/>
              <a:t>( ako je ligament stabilan, kod prvog je dozvoljen minimalan pokret, a kod drugog 20-30 stepeni rotacije 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Se vrši radi poboljšanja ili vraćanja izgubljene ili oštećene funkcije tela...</a:t>
            </a:r>
          </a:p>
          <a:p>
            <a:endParaRPr lang="sr-Latn-RS" sz="2800" dirty="0" smtClean="0"/>
          </a:p>
          <a:p>
            <a:r>
              <a:rPr lang="sr-Latn-RS" sz="2800" dirty="0" smtClean="0"/>
              <a:t>Može biti RANA ili PRODUŽENA</a:t>
            </a:r>
          </a:p>
          <a:p>
            <a:endParaRPr lang="sr-Latn-RS" sz="2800" dirty="0"/>
          </a:p>
          <a:p>
            <a:r>
              <a:rPr lang="en-US" sz="2800" dirty="0" smtClean="0"/>
              <a:t>C</a:t>
            </a:r>
            <a:r>
              <a:rPr lang="sr-Latn-RS" sz="2800" dirty="0" smtClean="0"/>
              <a:t>ilj je povratak pacijenta u prvobitno stanje...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MEDICINSKA REHABILITACIJA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Lermitov znak </a:t>
            </a:r>
            <a:r>
              <a:rPr lang="sr-Latn-RS" dirty="0" smtClean="0"/>
              <a:t>( za iritaciju meningea ) pasivno savijanje glave unapred</a:t>
            </a:r>
          </a:p>
          <a:p>
            <a:endParaRPr lang="sr-Latn-RS" dirty="0" smtClean="0"/>
          </a:p>
          <a:p>
            <a:r>
              <a:rPr lang="sr-Latn-RS" b="1" dirty="0" smtClean="0"/>
              <a:t>Vertebral artery test </a:t>
            </a:r>
            <a:r>
              <a:rPr lang="sr-Latn-RS" dirty="0" smtClean="0"/>
              <a:t>( leži na ledjima,glava i vrat se zarotiraju,blago podigne pogled i zadrži 30 sek...posmatraju se simptomi )</a:t>
            </a:r>
          </a:p>
          <a:p>
            <a:endParaRPr lang="sr-Latn-RS" dirty="0" smtClean="0"/>
          </a:p>
          <a:p>
            <a:r>
              <a:rPr lang="sr-Latn-RS" b="1" dirty="0" smtClean="0"/>
              <a:t>Bakodijev znak </a:t>
            </a:r>
            <a:r>
              <a:rPr lang="sr-Latn-RS" dirty="0" smtClean="0"/>
              <a:t>(pac.sedi i podigne bolnu ruku na glavu- to olakšava simptome 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Valsalva manevar </a:t>
            </a:r>
            <a:r>
              <a:rPr lang="sr-Latn-RS" dirty="0" smtClean="0"/>
              <a:t>(ako pacijent ima bilo koji tip kompresije...pogoršavaju se simptomi 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SPECIJALNI TESTOVI ZA LUMBALNU KIČMU:</a:t>
            </a:r>
          </a:p>
          <a:p>
            <a:r>
              <a:rPr lang="sr-Latn-RS" b="1" dirty="0" smtClean="0"/>
              <a:t>Straight-leg raising test   </a:t>
            </a:r>
            <a:r>
              <a:rPr lang="sr-Latn-RS" dirty="0" smtClean="0"/>
              <a:t>kod koga se isteže L5-S1 koren za 2 do 6 mm. </a:t>
            </a:r>
            <a:r>
              <a:rPr lang="en-US" dirty="0" smtClean="0"/>
              <a:t>A</a:t>
            </a:r>
            <a:r>
              <a:rPr lang="sr-Latn-RS" dirty="0" smtClean="0"/>
              <a:t> bol se javlja iznad 70 stepeni. Ako se bol javi ranije, kompresija je izvan kičmenog kanala</a:t>
            </a:r>
          </a:p>
          <a:p>
            <a:r>
              <a:rPr lang="sr-Latn-RS" b="1" dirty="0" smtClean="0"/>
              <a:t>Crrosed straight-leg raising test    </a:t>
            </a:r>
            <a:r>
              <a:rPr lang="sr-Latn-RS" dirty="0" smtClean="0"/>
              <a:t>kada se podiže suprotna noga od bolne. Pogadjs L4-L5 i L5-S1 (manje je senzitivan a više specifičan 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Lasegov test    </a:t>
            </a:r>
            <a:r>
              <a:rPr lang="sr-Latn-RS" dirty="0" smtClean="0"/>
              <a:t>Koji je nastavak prethodna dva...posle podizanja noge, dodatno se uradi dorzofleksija stopala ( ako posle negativnog Lazarevićevog znaka dobijemo bol, test je +</a:t>
            </a:r>
          </a:p>
          <a:p>
            <a:r>
              <a:rPr lang="sr-Latn-RS" b="1" dirty="0" smtClean="0"/>
              <a:t>Bowstringov znak  (</a:t>
            </a:r>
            <a:r>
              <a:rPr lang="sr-Latn-RS" dirty="0" smtClean="0"/>
              <a:t> posle Lazarevića savije se noga u kolenu i pritisne fosa poplitea )</a:t>
            </a:r>
          </a:p>
          <a:p>
            <a:r>
              <a:rPr lang="sr-Latn-RS" b="1" dirty="0" smtClean="0"/>
              <a:t>Slump test  </a:t>
            </a:r>
            <a:r>
              <a:rPr lang="sr-Latn-RS" dirty="0" smtClean="0"/>
              <a:t>( pac. </a:t>
            </a:r>
            <a:r>
              <a:rPr lang="en-US" dirty="0" smtClean="0"/>
              <a:t>S</a:t>
            </a:r>
            <a:r>
              <a:rPr lang="sr-Latn-RS" dirty="0" smtClean="0"/>
              <a:t>edi na ivici kreveta,pravih ledja, pa ide u fleksiju trupa, glave i na kraju opruža nogu 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Femoral nerv streč test    </a:t>
            </a:r>
            <a:r>
              <a:rPr lang="sr-Latn-RS" dirty="0" smtClean="0"/>
              <a:t>( za L2 do L4 nervne korenove ) Pacijent leži na stomaku sa savijenim kolenima &gt; 90 stepeni i tada istežemo nogu u kuku...bol</a:t>
            </a:r>
          </a:p>
          <a:p>
            <a:r>
              <a:rPr lang="sr-Latn-RS" b="1" dirty="0" smtClean="0"/>
              <a:t>Singl leg hyperextension test </a:t>
            </a:r>
            <a:r>
              <a:rPr lang="sr-Latn-RS" dirty="0" smtClean="0"/>
              <a:t>( hiperekstenzija je bolna kod spondiloze – to je diferencijalni dijag. </a:t>
            </a:r>
            <a:r>
              <a:rPr lang="en-US" dirty="0" smtClean="0"/>
              <a:t>T</a:t>
            </a:r>
            <a:r>
              <a:rPr lang="sr-Latn-RS" dirty="0" smtClean="0"/>
              <a:t>est 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                      HVALA NA PAŽNJI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edicinska</a:t>
            </a:r>
          </a:p>
          <a:p>
            <a:endParaRPr lang="sr-Latn-RS" dirty="0"/>
          </a:p>
          <a:p>
            <a:r>
              <a:rPr lang="en-US" dirty="0" smtClean="0"/>
              <a:t>S</a:t>
            </a:r>
            <a:r>
              <a:rPr lang="sr-Latn-RS" dirty="0" smtClean="0"/>
              <a:t>ocijalna</a:t>
            </a:r>
          </a:p>
          <a:p>
            <a:endParaRPr lang="sr-Latn-RS" dirty="0"/>
          </a:p>
          <a:p>
            <a:r>
              <a:rPr lang="en-US" dirty="0" smtClean="0"/>
              <a:t>P</a:t>
            </a:r>
            <a:r>
              <a:rPr lang="sr-Latn-RS" dirty="0" smtClean="0"/>
              <a:t>sihološka</a:t>
            </a:r>
          </a:p>
          <a:p>
            <a:endParaRPr lang="sr-Latn-RS" dirty="0"/>
          </a:p>
          <a:p>
            <a:r>
              <a:rPr lang="sr-Latn-RS" dirty="0" smtClean="0"/>
              <a:t>profesionalna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VRSTE REHABILITACIJE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Rehabilitacija može biti :</a:t>
            </a:r>
          </a:p>
          <a:p>
            <a:r>
              <a:rPr lang="sr-Latn-RS" sz="2800" dirty="0" smtClean="0"/>
              <a:t>POTPUNA (vraćanje u stanje pre nastanka obolenja ili povrede...)</a:t>
            </a:r>
          </a:p>
          <a:p>
            <a:r>
              <a:rPr lang="sr-Latn-RS" sz="2800" dirty="0" smtClean="0"/>
              <a:t>NEPOTPUNA (kada i pored primene svih raspoloživih mera lečenja ne možemo očekivati dodatni napredak funkcionalnog statusa...)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Odvija se u 3 faze :</a:t>
            </a:r>
          </a:p>
          <a:p>
            <a:r>
              <a:rPr lang="sr-Latn-RS" dirty="0" smtClean="0"/>
              <a:t>PRVA ( akutna) traje do 4 dana i podrazumeva mirovanje, hladjenje, kompresiju, elevaciju (RICE)</a:t>
            </a:r>
          </a:p>
          <a:p>
            <a:r>
              <a:rPr lang="sr-Latn-RS" dirty="0" smtClean="0"/>
              <a:t>DRUGA – faza zarastanja u kojoj se primenjuju sve metode fizikalne terapije...</a:t>
            </a:r>
          </a:p>
          <a:p>
            <a:r>
              <a:rPr lang="sr-Latn-RS" dirty="0" smtClean="0"/>
              <a:t>TREĆA – faza maturacije ili remodelovanja...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Pravilno vodjena rehabilitacija sadrži :</a:t>
            </a:r>
          </a:p>
          <a:p>
            <a:r>
              <a:rPr lang="sr-Latn-RS" dirty="0" smtClean="0"/>
              <a:t>Dijagnozu bolesti ili povrede prema medjunarodnoj klasifikaciji</a:t>
            </a:r>
          </a:p>
          <a:p>
            <a:r>
              <a:rPr lang="en-US" dirty="0" smtClean="0"/>
              <a:t>Š</a:t>
            </a:r>
            <a:r>
              <a:rPr lang="sr-Latn-RS" dirty="0" smtClean="0"/>
              <a:t>ifru bolesti ili povrede</a:t>
            </a:r>
          </a:p>
          <a:p>
            <a:r>
              <a:rPr lang="sr-Latn-RS" dirty="0" smtClean="0"/>
              <a:t>Popis medicinske dokumentacije (o sprovedenim dijagnostičkim i terapijskim postupcima )</a:t>
            </a:r>
          </a:p>
          <a:p>
            <a:r>
              <a:rPr lang="sr-Latn-RS" dirty="0" smtClean="0"/>
              <a:t>Otpustna lista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Lekar (fizijatar ili sportski lekar u slučaju povredjenog sportiste) daje završno mišljenje i ocenu funkcionalnog kapaciteta. U slučaju sudskog procesa to bi istovremeno bila i medicinska ekspertiza – nalaz veštaka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Lekarski izveštaj </a:t>
            </a:r>
            <a:r>
              <a:rPr lang="sr-Latn-RS" dirty="0" smtClean="0"/>
              <a:t>– ekspertiza mora sadržati:</a:t>
            </a:r>
          </a:p>
          <a:p>
            <a:r>
              <a:rPr lang="sr-Latn-RS" dirty="0" smtClean="0"/>
              <a:t>Podatke o povredjenom licu, mesto, vreme i način povredjivanja, ali i o načinu ukazivanja stručne ili laičke prve pomoći.</a:t>
            </a:r>
          </a:p>
          <a:p>
            <a:r>
              <a:rPr lang="sr-Latn-RS" dirty="0" smtClean="0"/>
              <a:t>Načinu i trajanju transporta</a:t>
            </a:r>
          </a:p>
          <a:p>
            <a:r>
              <a:rPr lang="sr-Latn-RS" dirty="0" smtClean="0"/>
              <a:t>Načinu lečenja, dužini lečenja, uspehu lečenja, somatskim posledicama i posledicama po iskazu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Datum pregleda povredjenog ili otpočinjanja prve ekspertske radnje</a:t>
            </a:r>
          </a:p>
          <a:p>
            <a:r>
              <a:rPr lang="sr-Latn-RS" dirty="0" smtClean="0"/>
              <a:t>Vreme pisanja ekspertize</a:t>
            </a:r>
          </a:p>
          <a:p>
            <a:r>
              <a:rPr lang="sr-Latn-RS" dirty="0" smtClean="0"/>
              <a:t>Identifikaciju i nabrajanje medicinskih izveštaja hronološkim redom</a:t>
            </a:r>
          </a:p>
          <a:p>
            <a:r>
              <a:rPr lang="sr-Latn-RS" dirty="0" smtClean="0"/>
              <a:t>Rezultate pregleda fizijatra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814</Words>
  <Application>Microsoft Office PowerPoint</Application>
  <PresentationFormat>On-screen Show (4:3)</PresentationFormat>
  <Paragraphs>93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REHABILITACIJA I PROCENA FUNKCIONALNOG KAPACITETA KOD SPORTSKIH POVREDA KIČME</vt:lpstr>
      <vt:lpstr>MEDICINSKA REHABILITACIJA</vt:lpstr>
      <vt:lpstr>VRSTE REHABILITACIJE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REHABILITACIJA I FUNKCIONALNO ISPITIVANJE KICME</dc:title>
  <dc:creator>FizikalnaKonak</dc:creator>
  <cp:lastModifiedBy>FizikalnaKonak</cp:lastModifiedBy>
  <cp:revision>25</cp:revision>
  <dcterms:created xsi:type="dcterms:W3CDTF">2017-05-10T04:49:36Z</dcterms:created>
  <dcterms:modified xsi:type="dcterms:W3CDTF">2017-05-11T07:53:14Z</dcterms:modified>
</cp:coreProperties>
</file>