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41"/>
  </p:notesMasterIdLst>
  <p:sldIdLst>
    <p:sldId id="256" r:id="rId9"/>
    <p:sldId id="279" r:id="rId10"/>
    <p:sldId id="325" r:id="rId11"/>
    <p:sldId id="326" r:id="rId12"/>
    <p:sldId id="327" r:id="rId13"/>
    <p:sldId id="320" r:id="rId14"/>
    <p:sldId id="353" r:id="rId15"/>
    <p:sldId id="344" r:id="rId16"/>
    <p:sldId id="354" r:id="rId17"/>
    <p:sldId id="329" r:id="rId18"/>
    <p:sldId id="330" r:id="rId19"/>
    <p:sldId id="331" r:id="rId20"/>
    <p:sldId id="350" r:id="rId21"/>
    <p:sldId id="343" r:id="rId22"/>
    <p:sldId id="315" r:id="rId23"/>
    <p:sldId id="351" r:id="rId24"/>
    <p:sldId id="335" r:id="rId25"/>
    <p:sldId id="341" r:id="rId26"/>
    <p:sldId id="342" r:id="rId27"/>
    <p:sldId id="352" r:id="rId28"/>
    <p:sldId id="337" r:id="rId29"/>
    <p:sldId id="357" r:id="rId30"/>
    <p:sldId id="355" r:id="rId31"/>
    <p:sldId id="356" r:id="rId32"/>
    <p:sldId id="366" r:id="rId33"/>
    <p:sldId id="367" r:id="rId34"/>
    <p:sldId id="368" r:id="rId35"/>
    <p:sldId id="362" r:id="rId36"/>
    <p:sldId id="365" r:id="rId37"/>
    <p:sldId id="364" r:id="rId38"/>
    <p:sldId id="363" r:id="rId39"/>
    <p:sldId id="278" r:id="rId4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86" autoAdjust="0"/>
    <p:restoredTop sz="90679" autoAdjust="0"/>
  </p:normalViewPr>
  <p:slideViewPr>
    <p:cSldViewPr>
      <p:cViewPr>
        <p:scale>
          <a:sx n="120" d="100"/>
          <a:sy n="120" d="100"/>
        </p:scale>
        <p:origin x="912" y="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72.23.1.192\Statistika\ZA%20SAJT\GODISNJI%20BILTEN\Statisticki%20godisnji%20bilten%202017-nekompletiran\23.%20NOVI%20KORISNICI%20PENZIJE%20PO%20UZROKU%20INVALIDNOSTI%20%20zaposleni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2.4748711966559735E-2"/>
                  <c:y val="-5.582215320805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314328764459998E-2"/>
                  <c:y val="-6.3899108322361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575872460386895E-2"/>
                  <c:y val="-4.4001022544815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Sheet1!$A$3:$C$3</c:f>
              <c:strCache>
                <c:ptCount val="3"/>
                <c:pt idx="0">
                  <c:v>Првостепени поступак</c:v>
                </c:pt>
                <c:pt idx="1">
                  <c:v>Другостепени поступак</c:v>
                </c:pt>
                <c:pt idx="2">
                  <c:v>Друге установе</c:v>
                </c:pt>
              </c:strCache>
            </c:strRef>
          </c:cat>
          <c:val>
            <c:numRef>
              <c:f>Sheet1!$A$4:$C$4</c:f>
              <c:numCache>
                <c:formatCode>General</c:formatCode>
                <c:ptCount val="3"/>
                <c:pt idx="0">
                  <c:v>92019</c:v>
                </c:pt>
                <c:pt idx="1">
                  <c:v>9747</c:v>
                </c:pt>
                <c:pt idx="2">
                  <c:v>6555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7698560"/>
        <c:axId val="357700352"/>
        <c:axId val="0"/>
      </c:bar3DChart>
      <c:catAx>
        <c:axId val="357698560"/>
        <c:scaling>
          <c:orientation val="minMax"/>
        </c:scaling>
        <c:delete val="0"/>
        <c:axPos val="b"/>
        <c:majorTickMark val="out"/>
        <c:minorTickMark val="none"/>
        <c:tickLblPos val="nextTo"/>
        <c:crossAx val="357700352"/>
        <c:crosses val="autoZero"/>
        <c:auto val="1"/>
        <c:lblAlgn val="ctr"/>
        <c:lblOffset val="100"/>
        <c:noMultiLvlLbl val="0"/>
      </c:catAx>
      <c:valAx>
        <c:axId val="357700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6985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3034410977245708E-2"/>
          <c:y val="0"/>
          <c:w val="0.96544353039747388"/>
          <c:h val="0.81589922832952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svi!$F$76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99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99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99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99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99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99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99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99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6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7"/>
            <c:invertIfNegative val="0"/>
            <c:bubble3D val="0"/>
            <c:spPr>
              <a:solidFill>
                <a:srgbClr val="CC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8"/>
            <c:invertIfNegative val="0"/>
            <c:bubble3D val="0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9"/>
            <c:invertIfNegative val="0"/>
            <c:bubble3D val="0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0"/>
            <c:invertIfNegative val="0"/>
            <c:bubble3D val="0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1"/>
            <c:invertIfNegative val="0"/>
            <c:bubble3D val="0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2"/>
            <c:invertIfNegative val="0"/>
            <c:bubble3D val="0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3"/>
            <c:invertIfNegative val="0"/>
            <c:bubble3D val="0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4"/>
            <c:invertIfNegative val="0"/>
            <c:bubble3D val="0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5"/>
            <c:invertIfNegative val="0"/>
            <c:bubble3D val="0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6"/>
            <c:invertIfNegative val="0"/>
            <c:bubble3D val="0"/>
            <c:spPr>
              <a:solidFill>
                <a:srgbClr val="FFCC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7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8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9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0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1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2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3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4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5"/>
            <c:invertIfNegative val="0"/>
            <c:bubble3D val="0"/>
            <c:spPr>
              <a:solidFill>
                <a:srgbClr val="3366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6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7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8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9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0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1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2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3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4"/>
            <c:invertIfNegative val="0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5"/>
            <c:invertIfNegative val="0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6"/>
            <c:invertIfNegative val="0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7"/>
            <c:invertIfNegative val="0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8"/>
            <c:invertIfNegative val="0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9"/>
            <c:invertIfNegative val="0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0"/>
            <c:invertIfNegative val="0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1"/>
            <c:invertIfNegative val="0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2"/>
            <c:invertIfNegative val="0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3"/>
            <c:invertIfNegative val="0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4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5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6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7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8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9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2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3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4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5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6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7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8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9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0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1"/>
            <c:invertIfNegative val="0"/>
            <c:bubble3D val="0"/>
            <c:spPr>
              <a:solidFill>
                <a:srgbClr val="FFFF99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13"/>
              <c:layout>
                <c:manualLayout>
                  <c:x val="-4.5984295971786601E-3"/>
                  <c:y val="3.29178427030931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rot="-5400000" vert="horz" anchor="ctr" anchorCtr="0"/>
              <a:lstStyle/>
              <a:p>
                <a:pPr algn="ctr">
                  <a:defRPr sz="8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svi!$C$80:$D$151</c:f>
              <c:multiLvlStrCache>
                <c:ptCount val="72"/>
                <c:lvl>
                  <c:pt idx="0">
                    <c:v>2008</c:v>
                  </c:pt>
                  <c:pt idx="1">
                    <c:v>2009</c:v>
                  </c:pt>
                  <c:pt idx="2">
                    <c:v>2010</c:v>
                  </c:pt>
                  <c:pt idx="3">
                    <c:v>2011</c:v>
                  </c:pt>
                  <c:pt idx="4">
                    <c:v>2012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2008</c:v>
                  </c:pt>
                  <c:pt idx="10">
                    <c:v>2009</c:v>
                  </c:pt>
                  <c:pt idx="11">
                    <c:v>2010</c:v>
                  </c:pt>
                  <c:pt idx="12">
                    <c:v>2011</c:v>
                  </c:pt>
                  <c:pt idx="13">
                    <c:v>2012</c:v>
                  </c:pt>
                  <c:pt idx="14">
                    <c:v>2013</c:v>
                  </c:pt>
                  <c:pt idx="15">
                    <c:v>2014</c:v>
                  </c:pt>
                  <c:pt idx="16">
                    <c:v>2015</c:v>
                  </c:pt>
                  <c:pt idx="17">
                    <c:v>2016</c:v>
                  </c:pt>
                  <c:pt idx="18">
                    <c:v>2008</c:v>
                  </c:pt>
                  <c:pt idx="19">
                    <c:v>2009</c:v>
                  </c:pt>
                  <c:pt idx="20">
                    <c:v>2010</c:v>
                  </c:pt>
                  <c:pt idx="21">
                    <c:v>2011</c:v>
                  </c:pt>
                  <c:pt idx="22">
                    <c:v>2012</c:v>
                  </c:pt>
                  <c:pt idx="23">
                    <c:v>2013</c:v>
                  </c:pt>
                  <c:pt idx="24">
                    <c:v>2014</c:v>
                  </c:pt>
                  <c:pt idx="25">
                    <c:v>2015</c:v>
                  </c:pt>
                  <c:pt idx="26">
                    <c:v>2016</c:v>
                  </c:pt>
                  <c:pt idx="27">
                    <c:v>2008</c:v>
                  </c:pt>
                  <c:pt idx="28">
                    <c:v>2009</c:v>
                  </c:pt>
                  <c:pt idx="29">
                    <c:v>2010</c:v>
                  </c:pt>
                  <c:pt idx="30">
                    <c:v>2011</c:v>
                  </c:pt>
                  <c:pt idx="31">
                    <c:v>2012</c:v>
                  </c:pt>
                  <c:pt idx="32">
                    <c:v>2013</c:v>
                  </c:pt>
                  <c:pt idx="33">
                    <c:v>2014</c:v>
                  </c:pt>
                  <c:pt idx="34">
                    <c:v>2015</c:v>
                  </c:pt>
                  <c:pt idx="35">
                    <c:v>2016</c:v>
                  </c:pt>
                  <c:pt idx="36">
                    <c:v>2008</c:v>
                  </c:pt>
                  <c:pt idx="37">
                    <c:v>2009</c:v>
                  </c:pt>
                  <c:pt idx="38">
                    <c:v>2010</c:v>
                  </c:pt>
                  <c:pt idx="39">
                    <c:v>2011</c:v>
                  </c:pt>
                  <c:pt idx="40">
                    <c:v>2012</c:v>
                  </c:pt>
                  <c:pt idx="41">
                    <c:v>2013</c:v>
                  </c:pt>
                  <c:pt idx="42">
                    <c:v>2014</c:v>
                  </c:pt>
                  <c:pt idx="43">
                    <c:v>2015</c:v>
                  </c:pt>
                  <c:pt idx="44">
                    <c:v>2016</c:v>
                  </c:pt>
                  <c:pt idx="45">
                    <c:v>2008</c:v>
                  </c:pt>
                  <c:pt idx="46">
                    <c:v>2009</c:v>
                  </c:pt>
                  <c:pt idx="47">
                    <c:v>2010</c:v>
                  </c:pt>
                  <c:pt idx="48">
                    <c:v>2011</c:v>
                  </c:pt>
                  <c:pt idx="49">
                    <c:v>2012</c:v>
                  </c:pt>
                  <c:pt idx="50">
                    <c:v>2013</c:v>
                  </c:pt>
                  <c:pt idx="51">
                    <c:v>2014</c:v>
                  </c:pt>
                  <c:pt idx="52">
                    <c:v>2015</c:v>
                  </c:pt>
                  <c:pt idx="53">
                    <c:v>2016</c:v>
                  </c:pt>
                  <c:pt idx="54">
                    <c:v>2008</c:v>
                  </c:pt>
                  <c:pt idx="55">
                    <c:v>2009</c:v>
                  </c:pt>
                  <c:pt idx="56">
                    <c:v>2010</c:v>
                  </c:pt>
                  <c:pt idx="57">
                    <c:v>2011</c:v>
                  </c:pt>
                  <c:pt idx="58">
                    <c:v>2012</c:v>
                  </c:pt>
                  <c:pt idx="59">
                    <c:v>2013</c:v>
                  </c:pt>
                  <c:pt idx="60">
                    <c:v>2014</c:v>
                  </c:pt>
                  <c:pt idx="61">
                    <c:v>2015</c:v>
                  </c:pt>
                  <c:pt idx="62">
                    <c:v>2016</c:v>
                  </c:pt>
                  <c:pt idx="63">
                    <c:v>2008</c:v>
                  </c:pt>
                  <c:pt idx="64">
                    <c:v>2009</c:v>
                  </c:pt>
                  <c:pt idx="65">
                    <c:v>2010</c:v>
                  </c:pt>
                  <c:pt idx="66">
                    <c:v>2011</c:v>
                  </c:pt>
                  <c:pt idx="67">
                    <c:v>2012</c:v>
                  </c:pt>
                  <c:pt idx="68">
                    <c:v>2013</c:v>
                  </c:pt>
                  <c:pt idx="69">
                    <c:v>2014</c:v>
                  </c:pt>
                  <c:pt idx="70">
                    <c:v>2015</c:v>
                  </c:pt>
                  <c:pt idx="71">
                    <c:v>2016</c:v>
                  </c:pt>
                </c:lvl>
                <c:lvl>
                  <c:pt idx="0">
                    <c:v>
Povrede, trovanja
i delovanje spoljnih faktora</c:v>
                  </c:pt>
                  <c:pt idx="9">
                    <c:v>
Bolesti 
nervnog 
sistema</c:v>
                  </c:pt>
                  <c:pt idx="18">
                    <c:v>
Bolesti žlezda 
sa unutrašnjim lučenjem, ishrane
i metabolizma</c:v>
                  </c:pt>
                  <c:pt idx="27">
                    <c:v>
Bolesti 
mišićno-koštanog 
sistema i
vezivnog tkiva</c:v>
                  </c:pt>
                  <c:pt idx="36">
                    <c:v>
Duševni 
poremećaji</c:v>
                  </c:pt>
                  <c:pt idx="45">
                    <c:v>
Tumori</c:v>
                  </c:pt>
                  <c:pt idx="54">
                    <c:v>
Bolesti 
sistema 
krvotoka</c:v>
                  </c:pt>
                  <c:pt idx="63">
                    <c:v>
Ostale 
bolesti</c:v>
                  </c:pt>
                </c:lvl>
              </c:multiLvlStrCache>
            </c:multiLvlStrRef>
          </c:cat>
          <c:val>
            <c:numRef>
              <c:f>svi!$F$80:$F$151</c:f>
              <c:numCache>
                <c:formatCode>General</c:formatCode>
                <c:ptCount val="72"/>
                <c:pt idx="0">
                  <c:v>3.44</c:v>
                </c:pt>
                <c:pt idx="1">
                  <c:v>2.72</c:v>
                </c:pt>
                <c:pt idx="2">
                  <c:v>2.3199999999999998</c:v>
                </c:pt>
                <c:pt idx="3" formatCode="@">
                  <c:v>2.06</c:v>
                </c:pt>
                <c:pt idx="4">
                  <c:v>2.4</c:v>
                </c:pt>
                <c:pt idx="5">
                  <c:v>3.01</c:v>
                </c:pt>
                <c:pt idx="6">
                  <c:v>2.38</c:v>
                </c:pt>
                <c:pt idx="7">
                  <c:v>2.69</c:v>
                </c:pt>
                <c:pt idx="8">
                  <c:v>2.65</c:v>
                </c:pt>
                <c:pt idx="9">
                  <c:v>5.92</c:v>
                </c:pt>
                <c:pt idx="10">
                  <c:v>5.28</c:v>
                </c:pt>
                <c:pt idx="11">
                  <c:v>5.03</c:v>
                </c:pt>
                <c:pt idx="12">
                  <c:v>4.47</c:v>
                </c:pt>
                <c:pt idx="13">
                  <c:v>5.0199999999999996</c:v>
                </c:pt>
                <c:pt idx="14">
                  <c:v>4.2</c:v>
                </c:pt>
                <c:pt idx="15">
                  <c:v>4.95</c:v>
                </c:pt>
                <c:pt idx="16" formatCode="0.00">
                  <c:v>3.95</c:v>
                </c:pt>
                <c:pt idx="17" formatCode="0.00">
                  <c:v>4.17</c:v>
                </c:pt>
                <c:pt idx="18">
                  <c:v>4.42</c:v>
                </c:pt>
                <c:pt idx="19">
                  <c:v>4.05</c:v>
                </c:pt>
                <c:pt idx="20">
                  <c:v>4.33</c:v>
                </c:pt>
                <c:pt idx="21">
                  <c:v>4.33</c:v>
                </c:pt>
                <c:pt idx="22">
                  <c:v>4.09</c:v>
                </c:pt>
                <c:pt idx="23">
                  <c:v>4.58</c:v>
                </c:pt>
                <c:pt idx="24">
                  <c:v>4.7300000000000004</c:v>
                </c:pt>
                <c:pt idx="25">
                  <c:v>5.32</c:v>
                </c:pt>
                <c:pt idx="26">
                  <c:v>4.58</c:v>
                </c:pt>
                <c:pt idx="27">
                  <c:v>10.94</c:v>
                </c:pt>
                <c:pt idx="28">
                  <c:v>10.29</c:v>
                </c:pt>
                <c:pt idx="29">
                  <c:v>9.75</c:v>
                </c:pt>
                <c:pt idx="30">
                  <c:v>8.48</c:v>
                </c:pt>
                <c:pt idx="31">
                  <c:v>9.09</c:v>
                </c:pt>
                <c:pt idx="32">
                  <c:v>10.39</c:v>
                </c:pt>
                <c:pt idx="33">
                  <c:v>8.8699999999999992</c:v>
                </c:pt>
                <c:pt idx="34">
                  <c:v>9.0299999999999994</c:v>
                </c:pt>
                <c:pt idx="35">
                  <c:v>8.68</c:v>
                </c:pt>
                <c:pt idx="36">
                  <c:v>15.45</c:v>
                </c:pt>
                <c:pt idx="37">
                  <c:v>16.059999999999999</c:v>
                </c:pt>
                <c:pt idx="38">
                  <c:v>11.65</c:v>
                </c:pt>
                <c:pt idx="39">
                  <c:v>10.78</c:v>
                </c:pt>
                <c:pt idx="40">
                  <c:v>10.69</c:v>
                </c:pt>
                <c:pt idx="41">
                  <c:v>11.07</c:v>
                </c:pt>
                <c:pt idx="42">
                  <c:v>9.77</c:v>
                </c:pt>
                <c:pt idx="43">
                  <c:v>9.33</c:v>
                </c:pt>
                <c:pt idx="44">
                  <c:v>9.33</c:v>
                </c:pt>
                <c:pt idx="45">
                  <c:v>19.53</c:v>
                </c:pt>
                <c:pt idx="46">
                  <c:v>21.05</c:v>
                </c:pt>
                <c:pt idx="47">
                  <c:v>24.58</c:v>
                </c:pt>
                <c:pt idx="48">
                  <c:v>26.73</c:v>
                </c:pt>
                <c:pt idx="49">
                  <c:v>26.68</c:v>
                </c:pt>
                <c:pt idx="50">
                  <c:v>27.94</c:v>
                </c:pt>
                <c:pt idx="51">
                  <c:v>28.87</c:v>
                </c:pt>
                <c:pt idx="52">
                  <c:v>31.24</c:v>
                </c:pt>
                <c:pt idx="53">
                  <c:v>30.33</c:v>
                </c:pt>
                <c:pt idx="54">
                  <c:v>27.99</c:v>
                </c:pt>
                <c:pt idx="55">
                  <c:v>29.49</c:v>
                </c:pt>
                <c:pt idx="56">
                  <c:v>31.12</c:v>
                </c:pt>
                <c:pt idx="57">
                  <c:v>30.74</c:v>
                </c:pt>
                <c:pt idx="58">
                  <c:v>30.46</c:v>
                </c:pt>
                <c:pt idx="59">
                  <c:v>28.36</c:v>
                </c:pt>
                <c:pt idx="60">
                  <c:v>27.93</c:v>
                </c:pt>
                <c:pt idx="61">
                  <c:v>26.56</c:v>
                </c:pt>
                <c:pt idx="62">
                  <c:v>26.19</c:v>
                </c:pt>
                <c:pt idx="63">
                  <c:v>12.31</c:v>
                </c:pt>
                <c:pt idx="64">
                  <c:v>11.09</c:v>
                </c:pt>
                <c:pt idx="65">
                  <c:v>11.22</c:v>
                </c:pt>
                <c:pt idx="66">
                  <c:v>12.41</c:v>
                </c:pt>
                <c:pt idx="67">
                  <c:v>11.57</c:v>
                </c:pt>
                <c:pt idx="68">
                  <c:v>10.45</c:v>
                </c:pt>
                <c:pt idx="69">
                  <c:v>12.5</c:v>
                </c:pt>
                <c:pt idx="70">
                  <c:v>11.88</c:v>
                </c:pt>
                <c:pt idx="71">
                  <c:v>14.07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27866752"/>
        <c:axId val="127867904"/>
      </c:barChart>
      <c:catAx>
        <c:axId val="12786675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7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7867904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27867904"/>
        <c:scaling>
          <c:orientation val="minMax"/>
          <c:max val="35"/>
        </c:scaling>
        <c:delete val="1"/>
        <c:axPos val="l"/>
        <c:numFmt formatCode="General" sourceLinked="1"/>
        <c:majorTickMark val="out"/>
        <c:minorTickMark val="none"/>
        <c:tickLblPos val="nextTo"/>
        <c:crossAx val="1278667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536965536496911E-3"/>
          <c:y val="6.8548454578477996E-2"/>
          <c:w val="0.9901789189776623"/>
          <c:h val="0.858871813247989"/>
        </c:manualLayout>
      </c:layout>
      <c:lineChart>
        <c:grouping val="standard"/>
        <c:varyColors val="0"/>
        <c:ser>
          <c:idx val="1"/>
          <c:order val="1"/>
          <c:tx>
            <c:strRef>
              <c:f>'SVE KATEGORIJE'!$E$8</c:f>
              <c:strCache>
                <c:ptCount val="1"/>
                <c:pt idx="0">
                  <c:v>ИНВАЛИДСКА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2375686429303677E-2"/>
                  <c:y val="3.3883733730596367E-2"/>
                </c:manualLayout>
              </c:layout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2375686429303677E-2"/>
                  <c:y val="3.3883733730596478E-2"/>
                </c:manualLayout>
              </c:layout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3.2375686429303677E-2"/>
                  <c:y val="3.6789086488462443E-2"/>
                </c:manualLayout>
              </c:layout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3.2375686429303795E-2"/>
                  <c:y val="3.3883733730596367E-2"/>
                </c:manualLayout>
              </c:layout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3.9736751998615871E-2"/>
                  <c:y val="3.9694430165515847E-2"/>
                </c:manualLayout>
              </c:layout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1731524231776883E-2"/>
                  <c:y val="4.5505134351945094E-2"/>
                </c:manualLayout>
              </c:layout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numFmt formatCode="#,##0.0" sourceLinked="0"/>
              <c:spPr>
                <a:solidFill>
                  <a:srgbClr val="FFFFFF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FF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FFFFFF"/>
              </a:solidFill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'SVE KATEGORIJE'!$C$9:$C$29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'SVE KATEGORIJE'!$E$9:$E$29</c:f>
              <c:numCache>
                <c:formatCode>#,#00</c:formatCode>
                <c:ptCount val="21"/>
                <c:pt idx="0">
                  <c:v>30.02117364442795</c:v>
                </c:pt>
                <c:pt idx="1">
                  <c:v>29.587371456657095</c:v>
                </c:pt>
                <c:pt idx="2">
                  <c:v>29.027186702047764</c:v>
                </c:pt>
                <c:pt idx="3">
                  <c:v>28.293997687319504</c:v>
                </c:pt>
                <c:pt idx="4">
                  <c:v>27.585389101309477</c:v>
                </c:pt>
                <c:pt idx="5">
                  <c:v>27.510739353104903</c:v>
                </c:pt>
                <c:pt idx="6">
                  <c:v>27.115607888563282</c:v>
                </c:pt>
                <c:pt idx="7">
                  <c:v>26.428704699060535</c:v>
                </c:pt>
                <c:pt idx="8">
                  <c:v>25.626119964797319</c:v>
                </c:pt>
                <c:pt idx="9">
                  <c:v>24.47695926551506</c:v>
                </c:pt>
                <c:pt idx="10">
                  <c:v>23.504878771371505</c:v>
                </c:pt>
                <c:pt idx="11">
                  <c:v>22.917867622073494</c:v>
                </c:pt>
                <c:pt idx="12">
                  <c:v>22.33099369694974</c:v>
                </c:pt>
                <c:pt idx="13">
                  <c:v>21.699564915611337</c:v>
                </c:pt>
                <c:pt idx="14">
                  <c:v>21.072288384610456</c:v>
                </c:pt>
                <c:pt idx="15">
                  <c:v>20.124064962363633</c:v>
                </c:pt>
                <c:pt idx="16">
                  <c:v>19.391065736548768</c:v>
                </c:pt>
                <c:pt idx="17">
                  <c:v>18.600000000000001</c:v>
                </c:pt>
                <c:pt idx="18">
                  <c:v>18</c:v>
                </c:pt>
                <c:pt idx="19">
                  <c:v>17.5</c:v>
                </c:pt>
                <c:pt idx="20">
                  <c:v>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'SVE KATEGORIJE'!$F$8</c:f>
              <c:strCache>
                <c:ptCount val="1"/>
                <c:pt idx="0">
                  <c:v>ПОРОДИЧНА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2375686429303677E-2"/>
                  <c:y val="-3.969421047839503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3.2375686429303677E-2"/>
                  <c:y val="-3.9694210478395033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3.0731001558695046E-2"/>
                  <c:y val="-3.969421047839492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3.2375686429303795E-2"/>
                  <c:y val="-3.9694210478394928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3.6447382257398624E-2"/>
                  <c:y val="-3.9694201397634493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1731524231776883E-2"/>
                  <c:y val="-4.5504905584063844E-2"/>
                </c:manualLayout>
              </c:layout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000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'SVE KATEGORIJE'!$C$9:$C$29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'SVE KATEGORIJE'!$F$9:$F$29</c:f>
              <c:numCache>
                <c:formatCode>#,#00</c:formatCode>
                <c:ptCount val="21"/>
                <c:pt idx="0">
                  <c:v>21.783858999415191</c:v>
                </c:pt>
                <c:pt idx="1">
                  <c:v>22.251405932205692</c:v>
                </c:pt>
                <c:pt idx="2">
                  <c:v>22.560990670738832</c:v>
                </c:pt>
                <c:pt idx="3">
                  <c:v>22.825507793547924</c:v>
                </c:pt>
                <c:pt idx="4">
                  <c:v>22.653414887371262</c:v>
                </c:pt>
                <c:pt idx="5">
                  <c:v>22.276127574186386</c:v>
                </c:pt>
                <c:pt idx="6">
                  <c:v>22.61160542305516</c:v>
                </c:pt>
                <c:pt idx="7">
                  <c:v>22.890349499723452</c:v>
                </c:pt>
                <c:pt idx="8">
                  <c:v>22.681208978804168</c:v>
                </c:pt>
                <c:pt idx="9">
                  <c:v>22.475726143228709</c:v>
                </c:pt>
                <c:pt idx="10">
                  <c:v>22.254205809927015</c:v>
                </c:pt>
                <c:pt idx="11">
                  <c:v>22.123417823644168</c:v>
                </c:pt>
                <c:pt idx="12">
                  <c:v>21.963461265049876</c:v>
                </c:pt>
                <c:pt idx="13">
                  <c:v>21.7578466734826</c:v>
                </c:pt>
                <c:pt idx="14">
                  <c:v>21.642454589004938</c:v>
                </c:pt>
                <c:pt idx="15">
                  <c:v>21.71483260330918</c:v>
                </c:pt>
                <c:pt idx="16">
                  <c:v>21.327211753526111</c:v>
                </c:pt>
                <c:pt idx="17">
                  <c:v>20.9</c:v>
                </c:pt>
                <c:pt idx="18">
                  <c:v>20.7</c:v>
                </c:pt>
                <c:pt idx="19">
                  <c:v>20.6</c:v>
                </c:pt>
                <c:pt idx="20">
                  <c:v>20.3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575680"/>
        <c:axId val="357585664"/>
      </c:lineChart>
      <c:lineChart>
        <c:grouping val="standard"/>
        <c:varyColors val="0"/>
        <c:ser>
          <c:idx val="0"/>
          <c:order val="0"/>
          <c:tx>
            <c:strRef>
              <c:f>'SVE KATEGORIJE'!$D$8</c:f>
              <c:strCache>
                <c:ptCount val="1"/>
                <c:pt idx="0">
                  <c:v>СТАРОСНА </c:v>
                </c:pt>
              </c:strCache>
            </c:strRef>
          </c:tx>
          <c:spPr>
            <a:ln>
              <a:solidFill>
                <a:srgbClr val="4A7EBB"/>
              </a:solidFill>
            </a:ln>
          </c:spPr>
          <c:marker>
            <c:symbol val="circl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 cap="flat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dLbls>
            <c:dLbl>
              <c:idx val="0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rgbClr val="4A7EBB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400" b="1" i="0" u="none" strike="noStrike" baseline="0">
                      <a:solidFill>
                        <a:srgbClr val="4A7EBB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numFmt formatCode="#,##0.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400" b="1" i="0" u="none" strike="noStrike" baseline="0">
                      <a:solidFill>
                        <a:srgbClr val="4A7EBB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rgbClr val="4A7EBB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'SVE KATEGORIJE'!$C$9:$C$29</c:f>
              <c:numCache>
                <c:formatCode>General</c:formatCod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numCache>
            </c:numRef>
          </c:cat>
          <c:val>
            <c:numRef>
              <c:f>'SVE KATEGORIJE'!$D$9:$D$29</c:f>
              <c:numCache>
                <c:formatCode>#,#00</c:formatCode>
                <c:ptCount val="21"/>
                <c:pt idx="0">
                  <c:v>48.194967356156859</c:v>
                </c:pt>
                <c:pt idx="1">
                  <c:v>48.161222611137212</c:v>
                </c:pt>
                <c:pt idx="2">
                  <c:v>48.411822627213404</c:v>
                </c:pt>
                <c:pt idx="3">
                  <c:v>48.880494519132569</c:v>
                </c:pt>
                <c:pt idx="4">
                  <c:v>49.761196011319264</c:v>
                </c:pt>
                <c:pt idx="5">
                  <c:v>50.213133072708715</c:v>
                </c:pt>
                <c:pt idx="6">
                  <c:v>50.272786688381558</c:v>
                </c:pt>
                <c:pt idx="7">
                  <c:v>50.680945801216012</c:v>
                </c:pt>
                <c:pt idx="8">
                  <c:v>51.69267105639851</c:v>
                </c:pt>
                <c:pt idx="9">
                  <c:v>53.047314591256232</c:v>
                </c:pt>
                <c:pt idx="10">
                  <c:v>54.240915418701476</c:v>
                </c:pt>
                <c:pt idx="11">
                  <c:v>54.958714554282338</c:v>
                </c:pt>
                <c:pt idx="12">
                  <c:v>55.70554503800038</c:v>
                </c:pt>
                <c:pt idx="13">
                  <c:v>56.54258841090607</c:v>
                </c:pt>
                <c:pt idx="14">
                  <c:v>57.285257026384606</c:v>
                </c:pt>
                <c:pt idx="15">
                  <c:v>58.161102434327184</c:v>
                </c:pt>
                <c:pt idx="16">
                  <c:v>59.281722509925117</c:v>
                </c:pt>
                <c:pt idx="17">
                  <c:v>60.5</c:v>
                </c:pt>
                <c:pt idx="18">
                  <c:v>61.3</c:v>
                </c:pt>
                <c:pt idx="19">
                  <c:v>61.9</c:v>
                </c:pt>
                <c:pt idx="20">
                  <c:v>62.7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587200"/>
        <c:axId val="357593088"/>
      </c:lineChart>
      <c:dateAx>
        <c:axId val="357575680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out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357585664"/>
        <c:crosses val="autoZero"/>
        <c:auto val="0"/>
        <c:lblOffset val="100"/>
        <c:baseTimeUnit val="days"/>
        <c:majorUnit val="1"/>
        <c:majorTimeUnit val="days"/>
        <c:minorUnit val="1"/>
        <c:minorTimeUnit val="days"/>
      </c:dateAx>
      <c:valAx>
        <c:axId val="357585664"/>
        <c:scaling>
          <c:orientation val="minMax"/>
        </c:scaling>
        <c:delete val="1"/>
        <c:axPos val="l"/>
        <c:numFmt formatCode="#,#00" sourceLinked="1"/>
        <c:majorTickMark val="out"/>
        <c:minorTickMark val="none"/>
        <c:tickLblPos val="nextTo"/>
        <c:crossAx val="357575680"/>
        <c:crosses val="autoZero"/>
        <c:crossBetween val="between"/>
      </c:valAx>
      <c:dateAx>
        <c:axId val="357587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7593088"/>
        <c:crosses val="autoZero"/>
        <c:auto val="0"/>
        <c:lblOffset val="100"/>
        <c:baseTimeUnit val="days"/>
      </c:dateAx>
      <c:valAx>
        <c:axId val="357593088"/>
        <c:scaling>
          <c:orientation val="minMax"/>
        </c:scaling>
        <c:delete val="1"/>
        <c:axPos val="r"/>
        <c:numFmt formatCode="#,#00" sourceLinked="1"/>
        <c:majorTickMark val="out"/>
        <c:minorTickMark val="none"/>
        <c:tickLblPos val="nextTo"/>
        <c:crossAx val="357587200"/>
        <c:crosses val="max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424918804216174E-2"/>
          <c:y val="0.1924688158554686"/>
          <c:w val="0.78238391453807743"/>
          <c:h val="0.5000005107549673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CFFCC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dPt>
            <c:idx val="2"/>
            <c:bubble3D val="0"/>
            <c:spPr>
              <a:solidFill>
                <a:srgbClr val="99CCFF"/>
              </a:solidFill>
            </c:spPr>
          </c:dPt>
          <c:dLbls>
            <c:dLbl>
              <c:idx val="0"/>
              <c:layout>
                <c:manualLayout>
                  <c:x val="-4.0079117066122313E-2"/>
                  <c:y val="-3.32100801588990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059137392120987E-2"/>
                  <c:y val="1.10765292851907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947774105672521E-2"/>
                  <c:y val="8.67811709347142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'sept 2002'!$A$7:$A$9</c:f>
              <c:strCache>
                <c:ptCount val="3"/>
                <c:pt idx="0">
                  <c:v>СТАРОСНA</c:v>
                </c:pt>
                <c:pt idx="1">
                  <c:v>ИНВАЛИДСКA</c:v>
                </c:pt>
                <c:pt idx="2">
                  <c:v>ПОРОДИЧНA</c:v>
                </c:pt>
              </c:strCache>
            </c:strRef>
          </c:cat>
          <c:val>
            <c:numRef>
              <c:f>'sept 2002'!$B$7:$B$9</c:f>
              <c:numCache>
                <c:formatCode>#,##0</c:formatCode>
                <c:ptCount val="3"/>
                <c:pt idx="0">
                  <c:v>1076890</c:v>
                </c:pt>
                <c:pt idx="1">
                  <c:v>293835</c:v>
                </c:pt>
                <c:pt idx="2">
                  <c:v>349710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3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424918804216174E-2"/>
          <c:y val="0.1924688158554686"/>
          <c:w val="0.78238391453807743"/>
          <c:h val="0.5000005107549673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CFFCC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dPt>
            <c:idx val="2"/>
            <c:bubble3D val="0"/>
            <c:spPr>
              <a:solidFill>
                <a:srgbClr val="99CCFF"/>
              </a:solidFill>
            </c:spPr>
          </c:dPt>
          <c:dLbls>
            <c:dLbl>
              <c:idx val="0"/>
              <c:layout>
                <c:manualLayout>
                  <c:x val="-4.0079117066122313E-2"/>
                  <c:y val="-3.32100801588990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059137392120987E-2"/>
                  <c:y val="1.10765292851907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947774105672521E-2"/>
                  <c:y val="8.678117093471424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'sept 2002'!$A$7:$A$9</c:f>
              <c:strCache>
                <c:ptCount val="3"/>
                <c:pt idx="0">
                  <c:v>STAROSNA</c:v>
                </c:pt>
                <c:pt idx="1">
                  <c:v>INVALIDSKA</c:v>
                </c:pt>
                <c:pt idx="2">
                  <c:v>PORODIČNA</c:v>
                </c:pt>
              </c:strCache>
            </c:strRef>
          </c:cat>
          <c:val>
            <c:numRef>
              <c:f>'sept 2002'!$B$7:$B$9</c:f>
              <c:numCache>
                <c:formatCode>#,##0</c:formatCode>
                <c:ptCount val="3"/>
                <c:pt idx="0">
                  <c:v>738487</c:v>
                </c:pt>
                <c:pt idx="1">
                  <c:v>427466</c:v>
                </c:pt>
                <c:pt idx="2">
                  <c:v>344848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812853263263982"/>
          <c:y val="0.71832982055471517"/>
          <c:w val="0.34187146736736013"/>
          <c:h val="0.22905582748102432"/>
        </c:manualLayout>
      </c:layout>
      <c:overlay val="0"/>
      <c:txPr>
        <a:bodyPr/>
        <a:lstStyle/>
        <a:p>
          <a:pPr>
            <a:defRPr sz="1200" b="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433FA6-4EBB-445D-A8F6-12A2C674ED5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</dgm:pt>
    <dgm:pt modelId="{BA8B493F-0310-4525-955E-09465FFC408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sz="2400" b="1" i="0" u="none" strike="noStrike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РФ ПИО</a:t>
          </a:r>
          <a:endParaRPr kumimoji="0" lang="en-US" sz="2400" b="1" i="0" u="none" strike="noStrike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894D0-E8CA-4A2E-81F1-BD26E72CB614}" type="parTrans" cxnId="{9FCC8445-795F-4577-B17E-400BBFEFC867}">
      <dgm:prSet/>
      <dgm:spPr/>
      <dgm:t>
        <a:bodyPr/>
        <a:lstStyle/>
        <a:p>
          <a:endParaRPr lang="en-GB"/>
        </a:p>
      </dgm:t>
    </dgm:pt>
    <dgm:pt modelId="{59182208-284D-4D42-9A50-683D9EF93224}" type="sibTrans" cxnId="{9FCC8445-795F-4577-B17E-400BBFEFC867}">
      <dgm:prSet/>
      <dgm:spPr/>
      <dgm:t>
        <a:bodyPr/>
        <a:lstStyle/>
        <a:p>
          <a:endParaRPr lang="en-GB"/>
        </a:p>
      </dgm:t>
    </dgm:pt>
    <dgm:pt modelId="{2C544956-4BE8-4798-B0FF-571ECE0AB36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sz="1400" b="1" i="0" u="none" strike="noStrike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ОСТВАРИВАЊЕ ПРАВА ИЗ ПЕНЗИЈСКОГ И ИНВАЛИДСКОГ  ОСИГУРАЊА</a:t>
          </a:r>
          <a:endParaRPr kumimoji="0" lang="en-US" sz="1400" b="1" i="0" u="none" strike="noStrike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634AE4-E183-4A28-99FA-54EE84421009}" type="parTrans" cxnId="{58193F6F-F84F-4F08-B3B6-D882F26C723A}">
      <dgm:prSet/>
      <dgm:spPr/>
      <dgm:t>
        <a:bodyPr/>
        <a:lstStyle/>
        <a:p>
          <a:endParaRPr lang="en-GB"/>
        </a:p>
      </dgm:t>
    </dgm:pt>
    <dgm:pt modelId="{9288E24F-60C7-42F7-89C9-82686885C883}" type="sibTrans" cxnId="{58193F6F-F84F-4F08-B3B6-D882F26C723A}">
      <dgm:prSet/>
      <dgm:spPr/>
      <dgm:t>
        <a:bodyPr/>
        <a:lstStyle/>
        <a:p>
          <a:endParaRPr lang="en-GB"/>
        </a:p>
      </dgm:t>
    </dgm:pt>
    <dgm:pt modelId="{2D168996-8084-44E3-B273-E24A6B8D038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sz="1400" b="1" i="0" u="none" strike="noStrike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МЕДИЦИНСКО ВЕШТАЧЕЊЕ</a:t>
          </a:r>
          <a:endParaRPr kumimoji="0" lang="en-US" sz="1400" b="1" i="0" u="none" strike="noStrike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A6D5E-E667-4FFF-9EA4-AFFD3309A750}" type="parTrans" cxnId="{D28A5764-4B5F-4E45-B5FC-AB372197ABE8}">
      <dgm:prSet/>
      <dgm:spPr/>
      <dgm:t>
        <a:bodyPr/>
        <a:lstStyle/>
        <a:p>
          <a:endParaRPr lang="en-GB"/>
        </a:p>
      </dgm:t>
    </dgm:pt>
    <dgm:pt modelId="{F2EE2A4E-B704-485C-8CB2-617B205F683C}" type="sibTrans" cxnId="{D28A5764-4B5F-4E45-B5FC-AB372197ABE8}">
      <dgm:prSet/>
      <dgm:spPr/>
      <dgm:t>
        <a:bodyPr/>
        <a:lstStyle/>
        <a:p>
          <a:endParaRPr lang="en-GB"/>
        </a:p>
      </dgm:t>
    </dgm:pt>
    <dgm:pt modelId="{9F3FBB32-1594-472D-9E9D-AF0A8656437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sz="1400" b="1" i="0" u="none" strike="noStrike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ФИНАНСИЈСКЕ ПОСЛОВЕ</a:t>
          </a:r>
          <a:endParaRPr kumimoji="0" lang="en-US" sz="1400" b="1" i="0" u="none" strike="noStrike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7E9C6-FA92-4202-83C1-FD981E62A149}" type="parTrans" cxnId="{87BC267C-9026-4799-86D6-4AFC71C0CBA5}">
      <dgm:prSet/>
      <dgm:spPr/>
      <dgm:t>
        <a:bodyPr/>
        <a:lstStyle/>
        <a:p>
          <a:endParaRPr lang="en-GB"/>
        </a:p>
      </dgm:t>
    </dgm:pt>
    <dgm:pt modelId="{B84D3743-2A95-4367-B56F-10BFFB993771}" type="sibTrans" cxnId="{87BC267C-9026-4799-86D6-4AFC71C0CBA5}">
      <dgm:prSet/>
      <dgm:spPr/>
      <dgm:t>
        <a:bodyPr/>
        <a:lstStyle/>
        <a:p>
          <a:endParaRPr lang="en-GB"/>
        </a:p>
      </dgm:t>
    </dgm:pt>
    <dgm:pt modelId="{76BF73C1-CA44-45D5-B943-BF6A0C2D0D4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sz="1400" b="1" i="0" u="none" strike="noStrike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ПРАВНЕ И ОПШТЕ ПОСЛОВЕ</a:t>
          </a:r>
          <a:endParaRPr kumimoji="0" lang="en-US" sz="1400" b="1" i="0" u="none" strike="noStrike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3A6E78-C9F3-4294-9C9F-18403D895E1A}" type="parTrans" cxnId="{3B82C99B-B1A0-4DEB-8AE5-330DB68399A0}">
      <dgm:prSet/>
      <dgm:spPr/>
      <dgm:t>
        <a:bodyPr/>
        <a:lstStyle/>
        <a:p>
          <a:endParaRPr lang="en-GB"/>
        </a:p>
      </dgm:t>
    </dgm:pt>
    <dgm:pt modelId="{A853777D-635E-442D-8953-4D2D5AFB85D9}" type="sibTrans" cxnId="{3B82C99B-B1A0-4DEB-8AE5-330DB68399A0}">
      <dgm:prSet/>
      <dgm:spPr/>
      <dgm:t>
        <a:bodyPr/>
        <a:lstStyle/>
        <a:p>
          <a:endParaRPr lang="en-GB"/>
        </a:p>
      </dgm:t>
    </dgm:pt>
    <dgm:pt modelId="{4AAEE7AA-9FAF-4E91-9343-13D89FD1AF1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sz="1400" b="1" i="0" u="none" strike="noStrike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ИНФОРМАЦИОНЕ ТЕХНОЛОГИЈЕ</a:t>
          </a:r>
          <a:endParaRPr kumimoji="0" lang="en-US" sz="1400" b="1" i="0" u="none" strike="noStrike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B40F9-0B10-44FD-B776-FAF5256EF4B9}" type="parTrans" cxnId="{2F71D5B9-142B-4F99-82D1-6160E1197E09}">
      <dgm:prSet/>
      <dgm:spPr/>
      <dgm:t>
        <a:bodyPr/>
        <a:lstStyle/>
        <a:p>
          <a:endParaRPr lang="en-GB"/>
        </a:p>
      </dgm:t>
    </dgm:pt>
    <dgm:pt modelId="{B60C0AA9-C332-4D59-9360-35E962497B34}" type="sibTrans" cxnId="{2F71D5B9-142B-4F99-82D1-6160E1197E09}">
      <dgm:prSet/>
      <dgm:spPr/>
      <dgm:t>
        <a:bodyPr/>
        <a:lstStyle/>
        <a:p>
          <a:endParaRPr lang="en-GB"/>
        </a:p>
      </dgm:t>
    </dgm:pt>
    <dgm:pt modelId="{70F48233-3723-434A-959C-C3C3AD57E27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b="1" i="0" u="none" strike="noStrike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ОДНОСЕ С ЈАВНОШЋУ</a:t>
          </a:r>
          <a:endParaRPr kumimoji="0" lang="en-US" b="1" i="0" u="none" strike="noStrike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B5F0F4-3697-45DB-8800-711D9D5996C4}" type="parTrans" cxnId="{5429B5C6-2ADC-428B-ACF8-6E0F75347536}">
      <dgm:prSet/>
      <dgm:spPr/>
      <dgm:t>
        <a:bodyPr/>
        <a:lstStyle/>
        <a:p>
          <a:endParaRPr lang="en-GB"/>
        </a:p>
      </dgm:t>
    </dgm:pt>
    <dgm:pt modelId="{8D0DF008-FF43-4C99-8183-68800641EF1C}" type="sibTrans" cxnId="{5429B5C6-2ADC-428B-ACF8-6E0F75347536}">
      <dgm:prSet/>
      <dgm:spPr/>
      <dgm:t>
        <a:bodyPr/>
        <a:lstStyle/>
        <a:p>
          <a:endParaRPr lang="en-GB"/>
        </a:p>
      </dgm:t>
    </dgm:pt>
    <dgm:pt modelId="{1D7E60F6-A9C4-400C-A15E-87D92AB2A98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b="1" i="0" u="none" strike="noStrike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ИНТЕРНУ РЕВИЗИЈУ</a:t>
          </a:r>
          <a:endParaRPr kumimoji="0" lang="en-US" b="1" i="0" u="none" strike="noStrike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536F9-BBA0-4FBB-8C90-0B9E5536111B}" type="parTrans" cxnId="{C095180F-6829-407D-B9AA-BDC76C9138DC}">
      <dgm:prSet/>
      <dgm:spPr/>
      <dgm:t>
        <a:bodyPr/>
        <a:lstStyle/>
        <a:p>
          <a:endParaRPr lang="en-GB"/>
        </a:p>
      </dgm:t>
    </dgm:pt>
    <dgm:pt modelId="{EC5E51C9-7DBC-4A3F-93FF-8C77E23BDC04}" type="sibTrans" cxnId="{C095180F-6829-407D-B9AA-BDC76C9138DC}">
      <dgm:prSet/>
      <dgm:spPr/>
      <dgm:t>
        <a:bodyPr/>
        <a:lstStyle/>
        <a:p>
          <a:endParaRPr lang="en-GB"/>
        </a:p>
      </dgm:t>
    </dgm:pt>
    <dgm:pt modelId="{5D8D97AD-27FB-4116-98C7-146BECFA22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b="1" i="0" u="none" strike="noStrike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ИМОВИНСКЕ ПОСЛОВЕ, ПРОЈЕКТЕ И ЗАСТУПАЊА</a:t>
          </a:r>
          <a:endParaRPr kumimoji="0" lang="en-US" b="1" i="0" u="none" strike="noStrike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2C1928-DB2A-4CB1-9207-380E589E0A60}" type="parTrans" cxnId="{F01B13F1-643C-45DC-A332-405A5AB24BCC}">
      <dgm:prSet/>
      <dgm:spPr/>
      <dgm:t>
        <a:bodyPr/>
        <a:lstStyle/>
        <a:p>
          <a:endParaRPr lang="en-US"/>
        </a:p>
      </dgm:t>
    </dgm:pt>
    <dgm:pt modelId="{C3AAAC3D-7724-4DDA-AAAD-F605D06E980E}" type="sibTrans" cxnId="{F01B13F1-643C-45DC-A332-405A5AB24BCC}">
      <dgm:prSet/>
      <dgm:spPr/>
      <dgm:t>
        <a:bodyPr/>
        <a:lstStyle/>
        <a:p>
          <a:endParaRPr lang="en-US"/>
        </a:p>
      </dgm:t>
    </dgm:pt>
    <dgm:pt modelId="{9502A7EF-CD0A-4881-901D-30FC375809B8}" type="pres">
      <dgm:prSet presAssocID="{09433FA6-4EBB-445D-A8F6-12A2C674ED5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37B69A0-1CDF-46FF-A3C9-F511CE2CD670}" type="pres">
      <dgm:prSet presAssocID="{BA8B493F-0310-4525-955E-09465FFC4088}" presName="root1" presStyleCnt="0"/>
      <dgm:spPr/>
    </dgm:pt>
    <dgm:pt modelId="{996EE87C-2068-4ADC-B70E-BB4D10FDC271}" type="pres">
      <dgm:prSet presAssocID="{BA8B493F-0310-4525-955E-09465FFC4088}" presName="LevelOneTextNode" presStyleLbl="node0" presStyleIdx="0" presStyleCnt="1" custScaleX="166683" custLinFactNeighborX="19140" custLinFactNeighborY="-3813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C850A49-2959-4361-BC69-0CAEB44B0EAD}" type="pres">
      <dgm:prSet presAssocID="{BA8B493F-0310-4525-955E-09465FFC4088}" presName="level2hierChild" presStyleCnt="0"/>
      <dgm:spPr/>
    </dgm:pt>
    <dgm:pt modelId="{C29015F6-1A2A-4B26-923A-6510D0F822D8}" type="pres">
      <dgm:prSet presAssocID="{B1634AE4-E183-4A28-99FA-54EE84421009}" presName="conn2-1" presStyleLbl="parChTrans1D2" presStyleIdx="0" presStyleCnt="8"/>
      <dgm:spPr/>
      <dgm:t>
        <a:bodyPr/>
        <a:lstStyle/>
        <a:p>
          <a:endParaRPr lang="en-GB"/>
        </a:p>
      </dgm:t>
    </dgm:pt>
    <dgm:pt modelId="{04416680-4FC7-4AF4-AA50-886C61AD9DD7}" type="pres">
      <dgm:prSet presAssocID="{B1634AE4-E183-4A28-99FA-54EE84421009}" presName="connTx" presStyleLbl="parChTrans1D2" presStyleIdx="0" presStyleCnt="8"/>
      <dgm:spPr/>
      <dgm:t>
        <a:bodyPr/>
        <a:lstStyle/>
        <a:p>
          <a:endParaRPr lang="en-GB"/>
        </a:p>
      </dgm:t>
    </dgm:pt>
    <dgm:pt modelId="{AD32AE40-DB24-4E26-97BA-BB7DA1B2D501}" type="pres">
      <dgm:prSet presAssocID="{2C544956-4BE8-4798-B0FF-571ECE0AB365}" presName="root2" presStyleCnt="0"/>
      <dgm:spPr/>
    </dgm:pt>
    <dgm:pt modelId="{02645455-F5AC-4485-A1D4-EA0F057F7E19}" type="pres">
      <dgm:prSet presAssocID="{2C544956-4BE8-4798-B0FF-571ECE0AB365}" presName="LevelTwoTextNode" presStyleLbl="node2" presStyleIdx="0" presStyleCnt="8" custScaleX="227581" custScaleY="52412" custLinFactNeighborX="-967" custLinFactNeighborY="-2426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754558-9E73-4465-9C0A-CF8F374ECAA2}" type="pres">
      <dgm:prSet presAssocID="{2C544956-4BE8-4798-B0FF-571ECE0AB365}" presName="level3hierChild" presStyleCnt="0"/>
      <dgm:spPr/>
    </dgm:pt>
    <dgm:pt modelId="{3CECFFDE-98EB-4AF9-8A54-EB85ED7A5002}" type="pres">
      <dgm:prSet presAssocID="{7A4A6D5E-E667-4FFF-9EA4-AFFD3309A750}" presName="conn2-1" presStyleLbl="parChTrans1D2" presStyleIdx="1" presStyleCnt="8"/>
      <dgm:spPr/>
      <dgm:t>
        <a:bodyPr/>
        <a:lstStyle/>
        <a:p>
          <a:endParaRPr lang="en-GB"/>
        </a:p>
      </dgm:t>
    </dgm:pt>
    <dgm:pt modelId="{553B1CED-7D1D-46F9-B113-8107EC90F463}" type="pres">
      <dgm:prSet presAssocID="{7A4A6D5E-E667-4FFF-9EA4-AFFD3309A750}" presName="connTx" presStyleLbl="parChTrans1D2" presStyleIdx="1" presStyleCnt="8"/>
      <dgm:spPr/>
      <dgm:t>
        <a:bodyPr/>
        <a:lstStyle/>
        <a:p>
          <a:endParaRPr lang="en-GB"/>
        </a:p>
      </dgm:t>
    </dgm:pt>
    <dgm:pt modelId="{7512DB89-C978-45AD-9BCC-1D269F307495}" type="pres">
      <dgm:prSet presAssocID="{2D168996-8084-44E3-B273-E24A6B8D038D}" presName="root2" presStyleCnt="0"/>
      <dgm:spPr/>
    </dgm:pt>
    <dgm:pt modelId="{419D9DFF-D44A-4013-941C-F2648F22C59A}" type="pres">
      <dgm:prSet presAssocID="{2D168996-8084-44E3-B273-E24A6B8D038D}" presName="LevelTwoTextNode" presStyleLbl="node2" presStyleIdx="1" presStyleCnt="8" custScaleX="227581" custScaleY="52248" custLinFactNeighborX="2764" custLinFactNeighborY="-3196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405C0D9-F17E-4E1C-A96D-6A7BB726CF8A}" type="pres">
      <dgm:prSet presAssocID="{2D168996-8084-44E3-B273-E24A6B8D038D}" presName="level3hierChild" presStyleCnt="0"/>
      <dgm:spPr/>
    </dgm:pt>
    <dgm:pt modelId="{03B952F7-8B33-4136-826F-FDDCE2C5C1B0}" type="pres">
      <dgm:prSet presAssocID="{46B7E9C6-FA92-4202-83C1-FD981E62A149}" presName="conn2-1" presStyleLbl="parChTrans1D2" presStyleIdx="2" presStyleCnt="8"/>
      <dgm:spPr/>
      <dgm:t>
        <a:bodyPr/>
        <a:lstStyle/>
        <a:p>
          <a:endParaRPr lang="en-GB"/>
        </a:p>
      </dgm:t>
    </dgm:pt>
    <dgm:pt modelId="{5A3AAF94-2435-4B3B-8999-D392EB257C3D}" type="pres">
      <dgm:prSet presAssocID="{46B7E9C6-FA92-4202-83C1-FD981E62A149}" presName="connTx" presStyleLbl="parChTrans1D2" presStyleIdx="2" presStyleCnt="8"/>
      <dgm:spPr/>
      <dgm:t>
        <a:bodyPr/>
        <a:lstStyle/>
        <a:p>
          <a:endParaRPr lang="en-GB"/>
        </a:p>
      </dgm:t>
    </dgm:pt>
    <dgm:pt modelId="{8349E01E-7747-4752-8F59-C1301A90AAF9}" type="pres">
      <dgm:prSet presAssocID="{9F3FBB32-1594-472D-9E9D-AF0A86564378}" presName="root2" presStyleCnt="0"/>
      <dgm:spPr/>
    </dgm:pt>
    <dgm:pt modelId="{CA3501D9-5B19-429C-9546-EC98AF842D2F}" type="pres">
      <dgm:prSet presAssocID="{9F3FBB32-1594-472D-9E9D-AF0A86564378}" presName="LevelTwoTextNode" presStyleLbl="node2" presStyleIdx="2" presStyleCnt="8" custScaleX="227581" custScaleY="67214" custLinFactNeighborX="-967" custLinFactNeighborY="-3204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1EB9BE-D13F-4C1A-891F-6C7119A908DC}" type="pres">
      <dgm:prSet presAssocID="{9F3FBB32-1594-472D-9E9D-AF0A86564378}" presName="level3hierChild" presStyleCnt="0"/>
      <dgm:spPr/>
    </dgm:pt>
    <dgm:pt modelId="{0E11DC9E-CBDF-4E87-B2A8-291967A320E8}" type="pres">
      <dgm:prSet presAssocID="{713A6E78-C9F3-4294-9C9F-18403D895E1A}" presName="conn2-1" presStyleLbl="parChTrans1D2" presStyleIdx="3" presStyleCnt="8"/>
      <dgm:spPr/>
      <dgm:t>
        <a:bodyPr/>
        <a:lstStyle/>
        <a:p>
          <a:endParaRPr lang="en-GB"/>
        </a:p>
      </dgm:t>
    </dgm:pt>
    <dgm:pt modelId="{30448705-4A66-4DB6-8CCD-A24CBF7327A0}" type="pres">
      <dgm:prSet presAssocID="{713A6E78-C9F3-4294-9C9F-18403D895E1A}" presName="connTx" presStyleLbl="parChTrans1D2" presStyleIdx="3" presStyleCnt="8"/>
      <dgm:spPr/>
      <dgm:t>
        <a:bodyPr/>
        <a:lstStyle/>
        <a:p>
          <a:endParaRPr lang="en-GB"/>
        </a:p>
      </dgm:t>
    </dgm:pt>
    <dgm:pt modelId="{2234C8B8-C06D-404A-BFF6-12A08E1E5F57}" type="pres">
      <dgm:prSet presAssocID="{76BF73C1-CA44-45D5-B943-BF6A0C2D0D4C}" presName="root2" presStyleCnt="0"/>
      <dgm:spPr/>
    </dgm:pt>
    <dgm:pt modelId="{F7F9C430-C5F2-48CB-9D2E-B6575C25DBD6}" type="pres">
      <dgm:prSet presAssocID="{76BF73C1-CA44-45D5-B943-BF6A0C2D0D4C}" presName="LevelTwoTextNode" presStyleLbl="node2" presStyleIdx="3" presStyleCnt="8" custScaleX="227581" custScaleY="64727" custLinFactNeighborX="2764" custLinFactNeighborY="-3217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33BF2C-B85D-4A83-AA8F-32028CB9A5BE}" type="pres">
      <dgm:prSet presAssocID="{76BF73C1-CA44-45D5-B943-BF6A0C2D0D4C}" presName="level3hierChild" presStyleCnt="0"/>
      <dgm:spPr/>
    </dgm:pt>
    <dgm:pt modelId="{74C04E65-CBD5-4E9A-87C0-B53908EFB665}" type="pres">
      <dgm:prSet presAssocID="{9A3B40F9-0B10-44FD-B776-FAF5256EF4B9}" presName="conn2-1" presStyleLbl="parChTrans1D2" presStyleIdx="4" presStyleCnt="8"/>
      <dgm:spPr/>
      <dgm:t>
        <a:bodyPr/>
        <a:lstStyle/>
        <a:p>
          <a:endParaRPr lang="en-GB"/>
        </a:p>
      </dgm:t>
    </dgm:pt>
    <dgm:pt modelId="{B4EA35A1-CF88-488B-A2D4-1B07A6DAE508}" type="pres">
      <dgm:prSet presAssocID="{9A3B40F9-0B10-44FD-B776-FAF5256EF4B9}" presName="connTx" presStyleLbl="parChTrans1D2" presStyleIdx="4" presStyleCnt="8"/>
      <dgm:spPr/>
      <dgm:t>
        <a:bodyPr/>
        <a:lstStyle/>
        <a:p>
          <a:endParaRPr lang="en-GB"/>
        </a:p>
      </dgm:t>
    </dgm:pt>
    <dgm:pt modelId="{806D1F1B-D3CF-4FAA-BF14-82CFEB4EBDA2}" type="pres">
      <dgm:prSet presAssocID="{4AAEE7AA-9FAF-4E91-9343-13D89FD1AF19}" presName="root2" presStyleCnt="0"/>
      <dgm:spPr/>
    </dgm:pt>
    <dgm:pt modelId="{AF28070B-4273-45FD-9ED6-A07F916EABB0}" type="pres">
      <dgm:prSet presAssocID="{4AAEE7AA-9FAF-4E91-9343-13D89FD1AF19}" presName="LevelTwoTextNode" presStyleLbl="node2" presStyleIdx="4" presStyleCnt="8" custScaleX="227581" custScaleY="34301" custLinFactNeighborX="2764" custLinFactNeighborY="-223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BEA62FE-8B0E-45E4-956F-B084606764B6}" type="pres">
      <dgm:prSet presAssocID="{4AAEE7AA-9FAF-4E91-9343-13D89FD1AF19}" presName="level3hierChild" presStyleCnt="0"/>
      <dgm:spPr/>
    </dgm:pt>
    <dgm:pt modelId="{A1CBF065-F6E2-48A8-AFD0-928C8C885C50}" type="pres">
      <dgm:prSet presAssocID="{8CB5F0F4-3697-45DB-8800-711D9D5996C4}" presName="conn2-1" presStyleLbl="parChTrans1D2" presStyleIdx="5" presStyleCnt="8"/>
      <dgm:spPr/>
      <dgm:t>
        <a:bodyPr/>
        <a:lstStyle/>
        <a:p>
          <a:endParaRPr lang="en-GB"/>
        </a:p>
      </dgm:t>
    </dgm:pt>
    <dgm:pt modelId="{E7487821-2381-4FD3-9F6F-7594FA681DE6}" type="pres">
      <dgm:prSet presAssocID="{8CB5F0F4-3697-45DB-8800-711D9D5996C4}" presName="connTx" presStyleLbl="parChTrans1D2" presStyleIdx="5" presStyleCnt="8"/>
      <dgm:spPr/>
      <dgm:t>
        <a:bodyPr/>
        <a:lstStyle/>
        <a:p>
          <a:endParaRPr lang="en-GB"/>
        </a:p>
      </dgm:t>
    </dgm:pt>
    <dgm:pt modelId="{8116C0AD-5055-458E-8609-47D8245AD472}" type="pres">
      <dgm:prSet presAssocID="{70F48233-3723-434A-959C-C3C3AD57E278}" presName="root2" presStyleCnt="0"/>
      <dgm:spPr/>
    </dgm:pt>
    <dgm:pt modelId="{B0352DCB-1BA3-4607-8B83-86CC4F214850}" type="pres">
      <dgm:prSet presAssocID="{70F48233-3723-434A-959C-C3C3AD57E278}" presName="LevelTwoTextNode" presStyleLbl="node2" presStyleIdx="5" presStyleCnt="8" custScaleX="227581" custScaleY="40379" custLinFactNeighborX="-967" custLinFactNeighborY="-194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2DCBA2F-CFB4-4FDE-8E13-A4A46A6DC959}" type="pres">
      <dgm:prSet presAssocID="{70F48233-3723-434A-959C-C3C3AD57E278}" presName="level3hierChild" presStyleCnt="0"/>
      <dgm:spPr/>
    </dgm:pt>
    <dgm:pt modelId="{94CBB2FE-3656-421B-AAEB-DD3F2B784C78}" type="pres">
      <dgm:prSet presAssocID="{95B536F9-BBA0-4FBB-8C90-0B9E5536111B}" presName="conn2-1" presStyleLbl="parChTrans1D2" presStyleIdx="6" presStyleCnt="8"/>
      <dgm:spPr/>
      <dgm:t>
        <a:bodyPr/>
        <a:lstStyle/>
        <a:p>
          <a:endParaRPr lang="en-GB"/>
        </a:p>
      </dgm:t>
    </dgm:pt>
    <dgm:pt modelId="{4B1CA99E-D3B8-46CB-92A7-323A4BF9DB15}" type="pres">
      <dgm:prSet presAssocID="{95B536F9-BBA0-4FBB-8C90-0B9E5536111B}" presName="connTx" presStyleLbl="parChTrans1D2" presStyleIdx="6" presStyleCnt="8"/>
      <dgm:spPr/>
      <dgm:t>
        <a:bodyPr/>
        <a:lstStyle/>
        <a:p>
          <a:endParaRPr lang="en-GB"/>
        </a:p>
      </dgm:t>
    </dgm:pt>
    <dgm:pt modelId="{81FEE0C3-0D12-488E-AE55-64DE6E07B3C4}" type="pres">
      <dgm:prSet presAssocID="{1D7E60F6-A9C4-400C-A15E-87D92AB2A984}" presName="root2" presStyleCnt="0"/>
      <dgm:spPr/>
    </dgm:pt>
    <dgm:pt modelId="{DE0594B2-88DD-4BBA-B553-8FAC27C39928}" type="pres">
      <dgm:prSet presAssocID="{1D7E60F6-A9C4-400C-A15E-87D92AB2A984}" presName="LevelTwoTextNode" presStyleLbl="node2" presStyleIdx="6" presStyleCnt="8" custScaleX="227581" custScaleY="49238" custLinFactNeighborX="2764" custLinFactNeighborY="-1507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96DC00E-B1D4-462F-9BB5-9E41A1E5AC35}" type="pres">
      <dgm:prSet presAssocID="{1D7E60F6-A9C4-400C-A15E-87D92AB2A984}" presName="level3hierChild" presStyleCnt="0"/>
      <dgm:spPr/>
    </dgm:pt>
    <dgm:pt modelId="{C2FA446B-F0E8-495C-B325-51B3784CA1BB}" type="pres">
      <dgm:prSet presAssocID="{ED2C1928-DB2A-4CB1-9207-380E589E0A60}" presName="conn2-1" presStyleLbl="parChTrans1D2" presStyleIdx="7" presStyleCnt="8"/>
      <dgm:spPr/>
      <dgm:t>
        <a:bodyPr/>
        <a:lstStyle/>
        <a:p>
          <a:endParaRPr lang="en-US"/>
        </a:p>
      </dgm:t>
    </dgm:pt>
    <dgm:pt modelId="{A4383E03-33F3-4836-B529-00C79FCD4358}" type="pres">
      <dgm:prSet presAssocID="{ED2C1928-DB2A-4CB1-9207-380E589E0A6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909AA9C-CC70-4931-9418-26F77684EAF1}" type="pres">
      <dgm:prSet presAssocID="{5D8D97AD-27FB-4116-98C7-146BECFA2226}" presName="root2" presStyleCnt="0"/>
      <dgm:spPr/>
    </dgm:pt>
    <dgm:pt modelId="{457F96FD-0EB8-4320-9B65-8969BC80126B}" type="pres">
      <dgm:prSet presAssocID="{5D8D97AD-27FB-4116-98C7-146BECFA2226}" presName="LevelTwoTextNode" presStyleLbl="node2" presStyleIdx="7" presStyleCnt="8" custScaleX="224680" custScaleY="50312" custLinFactNeighborX="2764" custLinFactNeighborY="-12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240658-3FA2-450C-89C3-AB5DA3A1E9F8}" type="pres">
      <dgm:prSet presAssocID="{5D8D97AD-27FB-4116-98C7-146BECFA2226}" presName="level3hierChild" presStyleCnt="0"/>
      <dgm:spPr/>
    </dgm:pt>
  </dgm:ptLst>
  <dgm:cxnLst>
    <dgm:cxn modelId="{89C492E3-0A0B-4FFE-A8BF-3A79CB3A58DD}" type="presOf" srcId="{95B536F9-BBA0-4FBB-8C90-0B9E5536111B}" destId="{94CBB2FE-3656-421B-AAEB-DD3F2B784C78}" srcOrd="0" destOrd="0" presId="urn:microsoft.com/office/officeart/2005/8/layout/hierarchy2"/>
    <dgm:cxn modelId="{B23D85D9-216F-4659-87C8-C39100611C50}" type="presOf" srcId="{8CB5F0F4-3697-45DB-8800-711D9D5996C4}" destId="{E7487821-2381-4FD3-9F6F-7594FA681DE6}" srcOrd="1" destOrd="0" presId="urn:microsoft.com/office/officeart/2005/8/layout/hierarchy2"/>
    <dgm:cxn modelId="{58193F6F-F84F-4F08-B3B6-D882F26C723A}" srcId="{BA8B493F-0310-4525-955E-09465FFC4088}" destId="{2C544956-4BE8-4798-B0FF-571ECE0AB365}" srcOrd="0" destOrd="0" parTransId="{B1634AE4-E183-4A28-99FA-54EE84421009}" sibTransId="{9288E24F-60C7-42F7-89C9-82686885C883}"/>
    <dgm:cxn modelId="{8F3CFA6D-E832-4E6B-B7A6-E2C12792853E}" type="presOf" srcId="{9A3B40F9-0B10-44FD-B776-FAF5256EF4B9}" destId="{74C04E65-CBD5-4E9A-87C0-B53908EFB665}" srcOrd="0" destOrd="0" presId="urn:microsoft.com/office/officeart/2005/8/layout/hierarchy2"/>
    <dgm:cxn modelId="{074C9558-53E7-4161-B1F9-CEAA14227FB6}" type="presOf" srcId="{4AAEE7AA-9FAF-4E91-9343-13D89FD1AF19}" destId="{AF28070B-4273-45FD-9ED6-A07F916EABB0}" srcOrd="0" destOrd="0" presId="urn:microsoft.com/office/officeart/2005/8/layout/hierarchy2"/>
    <dgm:cxn modelId="{E2D5A5CE-BA5E-4A3A-8B5E-A38C5CFAC07A}" type="presOf" srcId="{B1634AE4-E183-4A28-99FA-54EE84421009}" destId="{04416680-4FC7-4AF4-AA50-886C61AD9DD7}" srcOrd="1" destOrd="0" presId="urn:microsoft.com/office/officeart/2005/8/layout/hierarchy2"/>
    <dgm:cxn modelId="{F7F173FF-46AF-476B-A412-9AB8077EBB05}" type="presOf" srcId="{7A4A6D5E-E667-4FFF-9EA4-AFFD3309A750}" destId="{553B1CED-7D1D-46F9-B113-8107EC90F463}" srcOrd="1" destOrd="0" presId="urn:microsoft.com/office/officeart/2005/8/layout/hierarchy2"/>
    <dgm:cxn modelId="{A8AF554D-4D6B-426F-A963-D5B19BA473F4}" type="presOf" srcId="{713A6E78-C9F3-4294-9C9F-18403D895E1A}" destId="{0E11DC9E-CBDF-4E87-B2A8-291967A320E8}" srcOrd="0" destOrd="0" presId="urn:microsoft.com/office/officeart/2005/8/layout/hierarchy2"/>
    <dgm:cxn modelId="{9EFBA7B9-4408-459D-BCAB-1CD3F2C0FDCF}" type="presOf" srcId="{70F48233-3723-434A-959C-C3C3AD57E278}" destId="{B0352DCB-1BA3-4607-8B83-86CC4F214850}" srcOrd="0" destOrd="0" presId="urn:microsoft.com/office/officeart/2005/8/layout/hierarchy2"/>
    <dgm:cxn modelId="{C7FABDB9-38FB-426C-8AD2-A1298F8E5BCB}" type="presOf" srcId="{46B7E9C6-FA92-4202-83C1-FD981E62A149}" destId="{03B952F7-8B33-4136-826F-FDDCE2C5C1B0}" srcOrd="0" destOrd="0" presId="urn:microsoft.com/office/officeart/2005/8/layout/hierarchy2"/>
    <dgm:cxn modelId="{0669CB75-A650-4F8F-AEE7-5AA7498716AA}" type="presOf" srcId="{95B536F9-BBA0-4FBB-8C90-0B9E5536111B}" destId="{4B1CA99E-D3B8-46CB-92A7-323A4BF9DB15}" srcOrd="1" destOrd="0" presId="urn:microsoft.com/office/officeart/2005/8/layout/hierarchy2"/>
    <dgm:cxn modelId="{391A9EEE-D23C-4F73-91C8-7BA8F7F2C092}" type="presOf" srcId="{9F3FBB32-1594-472D-9E9D-AF0A86564378}" destId="{CA3501D9-5B19-429C-9546-EC98AF842D2F}" srcOrd="0" destOrd="0" presId="urn:microsoft.com/office/officeart/2005/8/layout/hierarchy2"/>
    <dgm:cxn modelId="{A6E85351-76A7-4C73-92A5-1DEDCB52CF2B}" type="presOf" srcId="{76BF73C1-CA44-45D5-B943-BF6A0C2D0D4C}" destId="{F7F9C430-C5F2-48CB-9D2E-B6575C25DBD6}" srcOrd="0" destOrd="0" presId="urn:microsoft.com/office/officeart/2005/8/layout/hierarchy2"/>
    <dgm:cxn modelId="{5429B5C6-2ADC-428B-ACF8-6E0F75347536}" srcId="{BA8B493F-0310-4525-955E-09465FFC4088}" destId="{70F48233-3723-434A-959C-C3C3AD57E278}" srcOrd="5" destOrd="0" parTransId="{8CB5F0F4-3697-45DB-8800-711D9D5996C4}" sibTransId="{8D0DF008-FF43-4C99-8183-68800641EF1C}"/>
    <dgm:cxn modelId="{9A801401-514C-4533-A976-1E4F2B0DD41F}" type="presOf" srcId="{9A3B40F9-0B10-44FD-B776-FAF5256EF4B9}" destId="{B4EA35A1-CF88-488B-A2D4-1B07A6DAE508}" srcOrd="1" destOrd="0" presId="urn:microsoft.com/office/officeart/2005/8/layout/hierarchy2"/>
    <dgm:cxn modelId="{CD7D4A23-6883-4A46-B6BA-52DBF030FED5}" type="presOf" srcId="{2C544956-4BE8-4798-B0FF-571ECE0AB365}" destId="{02645455-F5AC-4485-A1D4-EA0F057F7E19}" srcOrd="0" destOrd="0" presId="urn:microsoft.com/office/officeart/2005/8/layout/hierarchy2"/>
    <dgm:cxn modelId="{AEB56A21-CC54-454F-B8AE-A157E91BABE8}" type="presOf" srcId="{5D8D97AD-27FB-4116-98C7-146BECFA2226}" destId="{457F96FD-0EB8-4320-9B65-8969BC80126B}" srcOrd="0" destOrd="0" presId="urn:microsoft.com/office/officeart/2005/8/layout/hierarchy2"/>
    <dgm:cxn modelId="{D1C95B0C-5678-420C-B593-FA67C21C69E8}" type="presOf" srcId="{7A4A6D5E-E667-4FFF-9EA4-AFFD3309A750}" destId="{3CECFFDE-98EB-4AF9-8A54-EB85ED7A5002}" srcOrd="0" destOrd="0" presId="urn:microsoft.com/office/officeart/2005/8/layout/hierarchy2"/>
    <dgm:cxn modelId="{1E170EA0-4650-43CA-B3A1-FFE17973EF58}" type="presOf" srcId="{1D7E60F6-A9C4-400C-A15E-87D92AB2A984}" destId="{DE0594B2-88DD-4BBA-B553-8FAC27C39928}" srcOrd="0" destOrd="0" presId="urn:microsoft.com/office/officeart/2005/8/layout/hierarchy2"/>
    <dgm:cxn modelId="{BC3F935E-2F4D-42BD-8A6C-D5A229FABE7A}" type="presOf" srcId="{BA8B493F-0310-4525-955E-09465FFC4088}" destId="{996EE87C-2068-4ADC-B70E-BB4D10FDC271}" srcOrd="0" destOrd="0" presId="urn:microsoft.com/office/officeart/2005/8/layout/hierarchy2"/>
    <dgm:cxn modelId="{D28A5764-4B5F-4E45-B5FC-AB372197ABE8}" srcId="{BA8B493F-0310-4525-955E-09465FFC4088}" destId="{2D168996-8084-44E3-B273-E24A6B8D038D}" srcOrd="1" destOrd="0" parTransId="{7A4A6D5E-E667-4FFF-9EA4-AFFD3309A750}" sibTransId="{F2EE2A4E-B704-485C-8CB2-617B205F683C}"/>
    <dgm:cxn modelId="{F01B13F1-643C-45DC-A332-405A5AB24BCC}" srcId="{BA8B493F-0310-4525-955E-09465FFC4088}" destId="{5D8D97AD-27FB-4116-98C7-146BECFA2226}" srcOrd="7" destOrd="0" parTransId="{ED2C1928-DB2A-4CB1-9207-380E589E0A60}" sibTransId="{C3AAAC3D-7724-4DDA-AAAD-F605D06E980E}"/>
    <dgm:cxn modelId="{EFC3D7E1-AF84-46AD-8A48-921DA2A1ECBB}" type="presOf" srcId="{2D168996-8084-44E3-B273-E24A6B8D038D}" destId="{419D9DFF-D44A-4013-941C-F2648F22C59A}" srcOrd="0" destOrd="0" presId="urn:microsoft.com/office/officeart/2005/8/layout/hierarchy2"/>
    <dgm:cxn modelId="{27057C2E-378A-463F-8BFC-4A78C1E21F61}" type="presOf" srcId="{B1634AE4-E183-4A28-99FA-54EE84421009}" destId="{C29015F6-1A2A-4B26-923A-6510D0F822D8}" srcOrd="0" destOrd="0" presId="urn:microsoft.com/office/officeart/2005/8/layout/hierarchy2"/>
    <dgm:cxn modelId="{2F71D5B9-142B-4F99-82D1-6160E1197E09}" srcId="{BA8B493F-0310-4525-955E-09465FFC4088}" destId="{4AAEE7AA-9FAF-4E91-9343-13D89FD1AF19}" srcOrd="4" destOrd="0" parTransId="{9A3B40F9-0B10-44FD-B776-FAF5256EF4B9}" sibTransId="{B60C0AA9-C332-4D59-9360-35E962497B34}"/>
    <dgm:cxn modelId="{1182431B-CAFA-45C6-8B06-FEA64855FB5F}" type="presOf" srcId="{8CB5F0F4-3697-45DB-8800-711D9D5996C4}" destId="{A1CBF065-F6E2-48A8-AFD0-928C8C885C50}" srcOrd="0" destOrd="0" presId="urn:microsoft.com/office/officeart/2005/8/layout/hierarchy2"/>
    <dgm:cxn modelId="{3B82C99B-B1A0-4DEB-8AE5-330DB68399A0}" srcId="{BA8B493F-0310-4525-955E-09465FFC4088}" destId="{76BF73C1-CA44-45D5-B943-BF6A0C2D0D4C}" srcOrd="3" destOrd="0" parTransId="{713A6E78-C9F3-4294-9C9F-18403D895E1A}" sibTransId="{A853777D-635E-442D-8953-4D2D5AFB85D9}"/>
    <dgm:cxn modelId="{68379B36-F41B-4864-A233-4F8E73570EB9}" type="presOf" srcId="{46B7E9C6-FA92-4202-83C1-FD981E62A149}" destId="{5A3AAF94-2435-4B3B-8999-D392EB257C3D}" srcOrd="1" destOrd="0" presId="urn:microsoft.com/office/officeart/2005/8/layout/hierarchy2"/>
    <dgm:cxn modelId="{A3DC1549-6DCB-4B61-948C-D9D62B93E81E}" type="presOf" srcId="{09433FA6-4EBB-445D-A8F6-12A2C674ED50}" destId="{9502A7EF-CD0A-4881-901D-30FC375809B8}" srcOrd="0" destOrd="0" presId="urn:microsoft.com/office/officeart/2005/8/layout/hierarchy2"/>
    <dgm:cxn modelId="{11DB5574-439F-4009-9D44-2D6E6AB1A321}" type="presOf" srcId="{713A6E78-C9F3-4294-9C9F-18403D895E1A}" destId="{30448705-4A66-4DB6-8CCD-A24CBF7327A0}" srcOrd="1" destOrd="0" presId="urn:microsoft.com/office/officeart/2005/8/layout/hierarchy2"/>
    <dgm:cxn modelId="{C095180F-6829-407D-B9AA-BDC76C9138DC}" srcId="{BA8B493F-0310-4525-955E-09465FFC4088}" destId="{1D7E60F6-A9C4-400C-A15E-87D92AB2A984}" srcOrd="6" destOrd="0" parTransId="{95B536F9-BBA0-4FBB-8C90-0B9E5536111B}" sibTransId="{EC5E51C9-7DBC-4A3F-93FF-8C77E23BDC04}"/>
    <dgm:cxn modelId="{87BC267C-9026-4799-86D6-4AFC71C0CBA5}" srcId="{BA8B493F-0310-4525-955E-09465FFC4088}" destId="{9F3FBB32-1594-472D-9E9D-AF0A86564378}" srcOrd="2" destOrd="0" parTransId="{46B7E9C6-FA92-4202-83C1-FD981E62A149}" sibTransId="{B84D3743-2A95-4367-B56F-10BFFB993771}"/>
    <dgm:cxn modelId="{BAFBF378-D1CE-4FF8-A915-2CC582D7C6EE}" type="presOf" srcId="{ED2C1928-DB2A-4CB1-9207-380E589E0A60}" destId="{C2FA446B-F0E8-495C-B325-51B3784CA1BB}" srcOrd="0" destOrd="0" presId="urn:microsoft.com/office/officeart/2005/8/layout/hierarchy2"/>
    <dgm:cxn modelId="{9FCC8445-795F-4577-B17E-400BBFEFC867}" srcId="{09433FA6-4EBB-445D-A8F6-12A2C674ED50}" destId="{BA8B493F-0310-4525-955E-09465FFC4088}" srcOrd="0" destOrd="0" parTransId="{A52894D0-E8CA-4A2E-81F1-BD26E72CB614}" sibTransId="{59182208-284D-4D42-9A50-683D9EF93224}"/>
    <dgm:cxn modelId="{883B82FD-7B0F-4301-AE7F-A97DCA8ABF70}" type="presOf" srcId="{ED2C1928-DB2A-4CB1-9207-380E589E0A60}" destId="{A4383E03-33F3-4836-B529-00C79FCD4358}" srcOrd="1" destOrd="0" presId="urn:microsoft.com/office/officeart/2005/8/layout/hierarchy2"/>
    <dgm:cxn modelId="{A82AE474-80E3-46E3-AB1B-93E65A87E29B}" type="presParOf" srcId="{9502A7EF-CD0A-4881-901D-30FC375809B8}" destId="{E37B69A0-1CDF-46FF-A3C9-F511CE2CD670}" srcOrd="0" destOrd="0" presId="urn:microsoft.com/office/officeart/2005/8/layout/hierarchy2"/>
    <dgm:cxn modelId="{B9B410D0-7B33-4F8C-BD3E-E944805581FE}" type="presParOf" srcId="{E37B69A0-1CDF-46FF-A3C9-F511CE2CD670}" destId="{996EE87C-2068-4ADC-B70E-BB4D10FDC271}" srcOrd="0" destOrd="0" presId="urn:microsoft.com/office/officeart/2005/8/layout/hierarchy2"/>
    <dgm:cxn modelId="{C1325E01-2075-45AA-AAB9-ACE6008C0262}" type="presParOf" srcId="{E37B69A0-1CDF-46FF-A3C9-F511CE2CD670}" destId="{0C850A49-2959-4361-BC69-0CAEB44B0EAD}" srcOrd="1" destOrd="0" presId="urn:microsoft.com/office/officeart/2005/8/layout/hierarchy2"/>
    <dgm:cxn modelId="{60C0EA01-4B91-42BF-B07E-04323826128A}" type="presParOf" srcId="{0C850A49-2959-4361-BC69-0CAEB44B0EAD}" destId="{C29015F6-1A2A-4B26-923A-6510D0F822D8}" srcOrd="0" destOrd="0" presId="urn:microsoft.com/office/officeart/2005/8/layout/hierarchy2"/>
    <dgm:cxn modelId="{C610CE9A-3705-44B0-9BC4-568A7D9A5D07}" type="presParOf" srcId="{C29015F6-1A2A-4B26-923A-6510D0F822D8}" destId="{04416680-4FC7-4AF4-AA50-886C61AD9DD7}" srcOrd="0" destOrd="0" presId="urn:microsoft.com/office/officeart/2005/8/layout/hierarchy2"/>
    <dgm:cxn modelId="{EDD176BD-5710-466A-927D-CE5CEE3FB480}" type="presParOf" srcId="{0C850A49-2959-4361-BC69-0CAEB44B0EAD}" destId="{AD32AE40-DB24-4E26-97BA-BB7DA1B2D501}" srcOrd="1" destOrd="0" presId="urn:microsoft.com/office/officeart/2005/8/layout/hierarchy2"/>
    <dgm:cxn modelId="{7E660AD2-DF5A-442F-9241-9CFA3457FAED}" type="presParOf" srcId="{AD32AE40-DB24-4E26-97BA-BB7DA1B2D501}" destId="{02645455-F5AC-4485-A1D4-EA0F057F7E19}" srcOrd="0" destOrd="0" presId="urn:microsoft.com/office/officeart/2005/8/layout/hierarchy2"/>
    <dgm:cxn modelId="{5F5DDB8C-EC6C-4371-89DF-DEFB735F1366}" type="presParOf" srcId="{AD32AE40-DB24-4E26-97BA-BB7DA1B2D501}" destId="{9D754558-9E73-4465-9C0A-CF8F374ECAA2}" srcOrd="1" destOrd="0" presId="urn:microsoft.com/office/officeart/2005/8/layout/hierarchy2"/>
    <dgm:cxn modelId="{20287CBD-6F8F-48FC-ADF5-B6938EEFBB07}" type="presParOf" srcId="{0C850A49-2959-4361-BC69-0CAEB44B0EAD}" destId="{3CECFFDE-98EB-4AF9-8A54-EB85ED7A5002}" srcOrd="2" destOrd="0" presId="urn:microsoft.com/office/officeart/2005/8/layout/hierarchy2"/>
    <dgm:cxn modelId="{AD44E175-B627-4D40-AEDD-81D383788707}" type="presParOf" srcId="{3CECFFDE-98EB-4AF9-8A54-EB85ED7A5002}" destId="{553B1CED-7D1D-46F9-B113-8107EC90F463}" srcOrd="0" destOrd="0" presId="urn:microsoft.com/office/officeart/2005/8/layout/hierarchy2"/>
    <dgm:cxn modelId="{155903A6-1454-4A5B-8741-A191C8736508}" type="presParOf" srcId="{0C850A49-2959-4361-BC69-0CAEB44B0EAD}" destId="{7512DB89-C978-45AD-9BCC-1D269F307495}" srcOrd="3" destOrd="0" presId="urn:microsoft.com/office/officeart/2005/8/layout/hierarchy2"/>
    <dgm:cxn modelId="{4782B476-D943-4C89-A96D-696BE727AF8D}" type="presParOf" srcId="{7512DB89-C978-45AD-9BCC-1D269F307495}" destId="{419D9DFF-D44A-4013-941C-F2648F22C59A}" srcOrd="0" destOrd="0" presId="urn:microsoft.com/office/officeart/2005/8/layout/hierarchy2"/>
    <dgm:cxn modelId="{ABF0D43C-EF86-4F70-97CF-6B801CE363A5}" type="presParOf" srcId="{7512DB89-C978-45AD-9BCC-1D269F307495}" destId="{1405C0D9-F17E-4E1C-A96D-6A7BB726CF8A}" srcOrd="1" destOrd="0" presId="urn:microsoft.com/office/officeart/2005/8/layout/hierarchy2"/>
    <dgm:cxn modelId="{272599E4-A56F-4424-8320-10C86F9A947A}" type="presParOf" srcId="{0C850A49-2959-4361-BC69-0CAEB44B0EAD}" destId="{03B952F7-8B33-4136-826F-FDDCE2C5C1B0}" srcOrd="4" destOrd="0" presId="urn:microsoft.com/office/officeart/2005/8/layout/hierarchy2"/>
    <dgm:cxn modelId="{4AAC4BF8-4C76-4804-8C14-8FD25653AAC5}" type="presParOf" srcId="{03B952F7-8B33-4136-826F-FDDCE2C5C1B0}" destId="{5A3AAF94-2435-4B3B-8999-D392EB257C3D}" srcOrd="0" destOrd="0" presId="urn:microsoft.com/office/officeart/2005/8/layout/hierarchy2"/>
    <dgm:cxn modelId="{3052D339-C580-4154-9F79-C8DF0DE5F181}" type="presParOf" srcId="{0C850A49-2959-4361-BC69-0CAEB44B0EAD}" destId="{8349E01E-7747-4752-8F59-C1301A90AAF9}" srcOrd="5" destOrd="0" presId="urn:microsoft.com/office/officeart/2005/8/layout/hierarchy2"/>
    <dgm:cxn modelId="{A6B39CBD-DB3C-4003-89B4-6891C1055019}" type="presParOf" srcId="{8349E01E-7747-4752-8F59-C1301A90AAF9}" destId="{CA3501D9-5B19-429C-9546-EC98AF842D2F}" srcOrd="0" destOrd="0" presId="urn:microsoft.com/office/officeart/2005/8/layout/hierarchy2"/>
    <dgm:cxn modelId="{EEB8EEFD-9735-4E9C-B536-18CDA7BBA3AB}" type="presParOf" srcId="{8349E01E-7747-4752-8F59-C1301A90AAF9}" destId="{741EB9BE-D13F-4C1A-891F-6C7119A908DC}" srcOrd="1" destOrd="0" presId="urn:microsoft.com/office/officeart/2005/8/layout/hierarchy2"/>
    <dgm:cxn modelId="{1B53CFFF-D97E-4012-89A3-BD536AE324B5}" type="presParOf" srcId="{0C850A49-2959-4361-BC69-0CAEB44B0EAD}" destId="{0E11DC9E-CBDF-4E87-B2A8-291967A320E8}" srcOrd="6" destOrd="0" presId="urn:microsoft.com/office/officeart/2005/8/layout/hierarchy2"/>
    <dgm:cxn modelId="{2F31A65B-3A59-440A-8EC7-5E84DFC6C7C3}" type="presParOf" srcId="{0E11DC9E-CBDF-4E87-B2A8-291967A320E8}" destId="{30448705-4A66-4DB6-8CCD-A24CBF7327A0}" srcOrd="0" destOrd="0" presId="urn:microsoft.com/office/officeart/2005/8/layout/hierarchy2"/>
    <dgm:cxn modelId="{C9608785-417A-49BA-9A80-519887680AAB}" type="presParOf" srcId="{0C850A49-2959-4361-BC69-0CAEB44B0EAD}" destId="{2234C8B8-C06D-404A-BFF6-12A08E1E5F57}" srcOrd="7" destOrd="0" presId="urn:microsoft.com/office/officeart/2005/8/layout/hierarchy2"/>
    <dgm:cxn modelId="{BCEB533D-3DEB-4E14-81D4-81FED1B83E0A}" type="presParOf" srcId="{2234C8B8-C06D-404A-BFF6-12A08E1E5F57}" destId="{F7F9C430-C5F2-48CB-9D2E-B6575C25DBD6}" srcOrd="0" destOrd="0" presId="urn:microsoft.com/office/officeart/2005/8/layout/hierarchy2"/>
    <dgm:cxn modelId="{06BB46D4-D3D0-4070-B0A7-B1EFC3C8985E}" type="presParOf" srcId="{2234C8B8-C06D-404A-BFF6-12A08E1E5F57}" destId="{7433BF2C-B85D-4A83-AA8F-32028CB9A5BE}" srcOrd="1" destOrd="0" presId="urn:microsoft.com/office/officeart/2005/8/layout/hierarchy2"/>
    <dgm:cxn modelId="{848DB7DD-59F7-4946-BBC6-9A26CAF63ADE}" type="presParOf" srcId="{0C850A49-2959-4361-BC69-0CAEB44B0EAD}" destId="{74C04E65-CBD5-4E9A-87C0-B53908EFB665}" srcOrd="8" destOrd="0" presId="urn:microsoft.com/office/officeart/2005/8/layout/hierarchy2"/>
    <dgm:cxn modelId="{6D69E06A-7EE4-4CC5-9841-EE9AE7C0894C}" type="presParOf" srcId="{74C04E65-CBD5-4E9A-87C0-B53908EFB665}" destId="{B4EA35A1-CF88-488B-A2D4-1B07A6DAE508}" srcOrd="0" destOrd="0" presId="urn:microsoft.com/office/officeart/2005/8/layout/hierarchy2"/>
    <dgm:cxn modelId="{001D0826-CB90-4A0B-9264-F4B57645048D}" type="presParOf" srcId="{0C850A49-2959-4361-BC69-0CAEB44B0EAD}" destId="{806D1F1B-D3CF-4FAA-BF14-82CFEB4EBDA2}" srcOrd="9" destOrd="0" presId="urn:microsoft.com/office/officeart/2005/8/layout/hierarchy2"/>
    <dgm:cxn modelId="{2C4A5A7B-9EC6-4ADF-B27E-F421A07C4D55}" type="presParOf" srcId="{806D1F1B-D3CF-4FAA-BF14-82CFEB4EBDA2}" destId="{AF28070B-4273-45FD-9ED6-A07F916EABB0}" srcOrd="0" destOrd="0" presId="urn:microsoft.com/office/officeart/2005/8/layout/hierarchy2"/>
    <dgm:cxn modelId="{8E354090-9D2E-4CFD-8CDF-D70103381B80}" type="presParOf" srcId="{806D1F1B-D3CF-4FAA-BF14-82CFEB4EBDA2}" destId="{6BEA62FE-8B0E-45E4-956F-B084606764B6}" srcOrd="1" destOrd="0" presId="urn:microsoft.com/office/officeart/2005/8/layout/hierarchy2"/>
    <dgm:cxn modelId="{A598C8A1-3909-4AFD-AE32-514C1FABE84B}" type="presParOf" srcId="{0C850A49-2959-4361-BC69-0CAEB44B0EAD}" destId="{A1CBF065-F6E2-48A8-AFD0-928C8C885C50}" srcOrd="10" destOrd="0" presId="urn:microsoft.com/office/officeart/2005/8/layout/hierarchy2"/>
    <dgm:cxn modelId="{347E3F2D-3083-4407-AFE2-CCA6ABF30B78}" type="presParOf" srcId="{A1CBF065-F6E2-48A8-AFD0-928C8C885C50}" destId="{E7487821-2381-4FD3-9F6F-7594FA681DE6}" srcOrd="0" destOrd="0" presId="urn:microsoft.com/office/officeart/2005/8/layout/hierarchy2"/>
    <dgm:cxn modelId="{A91E066F-8686-475C-8AF3-D0FB2CB88A7F}" type="presParOf" srcId="{0C850A49-2959-4361-BC69-0CAEB44B0EAD}" destId="{8116C0AD-5055-458E-8609-47D8245AD472}" srcOrd="11" destOrd="0" presId="urn:microsoft.com/office/officeart/2005/8/layout/hierarchy2"/>
    <dgm:cxn modelId="{AFBF22EA-0625-4BBA-B50D-7C6597CF15B8}" type="presParOf" srcId="{8116C0AD-5055-458E-8609-47D8245AD472}" destId="{B0352DCB-1BA3-4607-8B83-86CC4F214850}" srcOrd="0" destOrd="0" presId="urn:microsoft.com/office/officeart/2005/8/layout/hierarchy2"/>
    <dgm:cxn modelId="{029B85F8-7B28-48A3-8A81-116F250FEC92}" type="presParOf" srcId="{8116C0AD-5055-458E-8609-47D8245AD472}" destId="{52DCBA2F-CFB4-4FDE-8E13-A4A46A6DC959}" srcOrd="1" destOrd="0" presId="urn:microsoft.com/office/officeart/2005/8/layout/hierarchy2"/>
    <dgm:cxn modelId="{581D483A-485C-4476-8E19-7629AFD958EF}" type="presParOf" srcId="{0C850A49-2959-4361-BC69-0CAEB44B0EAD}" destId="{94CBB2FE-3656-421B-AAEB-DD3F2B784C78}" srcOrd="12" destOrd="0" presId="urn:microsoft.com/office/officeart/2005/8/layout/hierarchy2"/>
    <dgm:cxn modelId="{8A0A79B5-B2C5-4404-AB98-91D1A84FE14D}" type="presParOf" srcId="{94CBB2FE-3656-421B-AAEB-DD3F2B784C78}" destId="{4B1CA99E-D3B8-46CB-92A7-323A4BF9DB15}" srcOrd="0" destOrd="0" presId="urn:microsoft.com/office/officeart/2005/8/layout/hierarchy2"/>
    <dgm:cxn modelId="{FEE048FD-1B41-467C-8802-33942C8EF43D}" type="presParOf" srcId="{0C850A49-2959-4361-BC69-0CAEB44B0EAD}" destId="{81FEE0C3-0D12-488E-AE55-64DE6E07B3C4}" srcOrd="13" destOrd="0" presId="urn:microsoft.com/office/officeart/2005/8/layout/hierarchy2"/>
    <dgm:cxn modelId="{2884CF36-FA84-4359-9E68-FC2FED9BD34B}" type="presParOf" srcId="{81FEE0C3-0D12-488E-AE55-64DE6E07B3C4}" destId="{DE0594B2-88DD-4BBA-B553-8FAC27C39928}" srcOrd="0" destOrd="0" presId="urn:microsoft.com/office/officeart/2005/8/layout/hierarchy2"/>
    <dgm:cxn modelId="{49F0571D-FCBD-41A4-AC4A-E20892747671}" type="presParOf" srcId="{81FEE0C3-0D12-488E-AE55-64DE6E07B3C4}" destId="{096DC00E-B1D4-462F-9BB5-9E41A1E5AC35}" srcOrd="1" destOrd="0" presId="urn:microsoft.com/office/officeart/2005/8/layout/hierarchy2"/>
    <dgm:cxn modelId="{B3851CC3-9BCA-4CEA-A3D8-DD0971DFFF91}" type="presParOf" srcId="{0C850A49-2959-4361-BC69-0CAEB44B0EAD}" destId="{C2FA446B-F0E8-495C-B325-51B3784CA1BB}" srcOrd="14" destOrd="0" presId="urn:microsoft.com/office/officeart/2005/8/layout/hierarchy2"/>
    <dgm:cxn modelId="{E6D2BF99-9FA6-4636-96B8-684AE1BA115D}" type="presParOf" srcId="{C2FA446B-F0E8-495C-B325-51B3784CA1BB}" destId="{A4383E03-33F3-4836-B529-00C79FCD4358}" srcOrd="0" destOrd="0" presId="urn:microsoft.com/office/officeart/2005/8/layout/hierarchy2"/>
    <dgm:cxn modelId="{45C89052-CEF6-4347-B045-7CFE5106A12C}" type="presParOf" srcId="{0C850A49-2959-4361-BC69-0CAEB44B0EAD}" destId="{F909AA9C-CC70-4931-9418-26F77684EAF1}" srcOrd="15" destOrd="0" presId="urn:microsoft.com/office/officeart/2005/8/layout/hierarchy2"/>
    <dgm:cxn modelId="{F0F84704-B123-4914-B799-85A92A4252BC}" type="presParOf" srcId="{F909AA9C-CC70-4931-9418-26F77684EAF1}" destId="{457F96FD-0EB8-4320-9B65-8969BC80126B}" srcOrd="0" destOrd="0" presId="urn:microsoft.com/office/officeart/2005/8/layout/hierarchy2"/>
    <dgm:cxn modelId="{1DE04A27-93EC-41D1-A0EA-487DBC071FA7}" type="presParOf" srcId="{F909AA9C-CC70-4931-9418-26F77684EAF1}" destId="{BC240658-3FA2-450C-89C3-AB5DA3A1E9F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DBD957-2DEC-479E-9F5D-6911C5C3E64F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62450E-52B7-4712-B327-6B144F8FEA0E}">
      <dgm:prSet phldrT="[Text]" custT="1"/>
      <dgm:spPr/>
      <dgm:t>
        <a:bodyPr/>
        <a:lstStyle/>
        <a:p>
          <a:r>
            <a:rPr lang="sr-Cyrl-RS" sz="14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СЕКТОР ЗА МЕДИЦИНСКО ВЕШТАЧЕЊЕ</a:t>
          </a:r>
          <a:endParaRPr lang="en-US" sz="1400" dirty="0">
            <a:solidFill>
              <a:srgbClr val="002060"/>
            </a:solidFill>
          </a:endParaRPr>
        </a:p>
      </dgm:t>
    </dgm:pt>
    <dgm:pt modelId="{A0334481-2BFB-46BF-9FFC-B729341C6653}" type="parTrans" cxnId="{DE173DBF-25F0-44CD-B291-11B346EC8D1D}">
      <dgm:prSet/>
      <dgm:spPr/>
      <dgm:t>
        <a:bodyPr/>
        <a:lstStyle/>
        <a:p>
          <a:endParaRPr lang="en-US"/>
        </a:p>
      </dgm:t>
    </dgm:pt>
    <dgm:pt modelId="{0589689B-8323-41B0-8F99-056DFC532349}" type="sibTrans" cxnId="{DE173DBF-25F0-44CD-B291-11B346EC8D1D}">
      <dgm:prSet/>
      <dgm:spPr/>
      <dgm:t>
        <a:bodyPr/>
        <a:lstStyle/>
        <a:p>
          <a:endParaRPr lang="en-US"/>
        </a:p>
      </dgm:t>
    </dgm:pt>
    <dgm:pt modelId="{F1904B23-39F2-4E5F-93C8-62DF359D3FFA}">
      <dgm:prSet phldrT="[Text]"/>
      <dgm:spPr/>
      <dgm:t>
        <a:bodyPr/>
        <a:lstStyle/>
        <a:p>
          <a:r>
            <a:rPr lang="sr-Cyrl-RS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ОДЕЉЕЊЕ ЗА МЕДИЦИНСКО ВЕШТАЧЕЊЕ</a:t>
          </a:r>
          <a:endParaRPr lang="en-US" dirty="0">
            <a:solidFill>
              <a:srgbClr val="002060"/>
            </a:solidFill>
          </a:endParaRPr>
        </a:p>
      </dgm:t>
    </dgm:pt>
    <dgm:pt modelId="{BF9F9FD0-EBE8-4173-B098-DFC608FD30A1}" type="parTrans" cxnId="{E0070334-1F40-4DCF-A958-B4DB58484DF6}">
      <dgm:prSet/>
      <dgm:spPr/>
      <dgm:t>
        <a:bodyPr/>
        <a:lstStyle/>
        <a:p>
          <a:endParaRPr lang="en-US"/>
        </a:p>
      </dgm:t>
    </dgm:pt>
    <dgm:pt modelId="{75F6C9CC-8730-4A01-A08A-EA09CAC8FC22}" type="sibTrans" cxnId="{E0070334-1F40-4DCF-A958-B4DB58484DF6}">
      <dgm:prSet/>
      <dgm:spPr/>
      <dgm:t>
        <a:bodyPr/>
        <a:lstStyle/>
        <a:p>
          <a:endParaRPr lang="en-US"/>
        </a:p>
      </dgm:t>
    </dgm:pt>
    <dgm:pt modelId="{7FABA2EB-C288-4DB6-AE52-BC2AEDEAD0D3}">
      <dgm:prSet phldrT="[Text]"/>
      <dgm:spPr/>
      <dgm:t>
        <a:bodyPr/>
        <a:lstStyle/>
        <a:p>
          <a:r>
            <a:rPr lang="sr-Cyrl-RS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ОДЕЉЕЊЕ ЗА КОНТРОЛУ НАЛАЗА</a:t>
          </a:r>
          <a:endParaRPr lang="en-US" dirty="0">
            <a:solidFill>
              <a:srgbClr val="002060"/>
            </a:solidFill>
          </a:endParaRPr>
        </a:p>
      </dgm:t>
    </dgm:pt>
    <dgm:pt modelId="{63D1270E-A433-468D-A60C-961173158E72}" type="parTrans" cxnId="{D93447C1-3B5D-46B2-8878-ACABC7637B6E}">
      <dgm:prSet/>
      <dgm:spPr/>
      <dgm:t>
        <a:bodyPr/>
        <a:lstStyle/>
        <a:p>
          <a:endParaRPr lang="en-US"/>
        </a:p>
      </dgm:t>
    </dgm:pt>
    <dgm:pt modelId="{D6A670B3-9581-42A0-8D8C-89EF7DA89572}" type="sibTrans" cxnId="{D93447C1-3B5D-46B2-8878-ACABC7637B6E}">
      <dgm:prSet/>
      <dgm:spPr/>
      <dgm:t>
        <a:bodyPr/>
        <a:lstStyle/>
        <a:p>
          <a:endParaRPr lang="en-US"/>
        </a:p>
      </dgm:t>
    </dgm:pt>
    <dgm:pt modelId="{170E6475-6C65-42BE-82A6-BB1CF63AE421}">
      <dgm:prSet phldrT="[Text]"/>
      <dgm:spPr/>
      <dgm:t>
        <a:bodyPr/>
        <a:lstStyle/>
        <a:p>
          <a:r>
            <a:rPr lang="sr-Cyrl-RS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ОДЕЉЕЊЕ ЗА ФУНКЦИОНАЛНУ ДИЈАГНОСТИКУ</a:t>
          </a:r>
          <a:endParaRPr lang="en-US" dirty="0">
            <a:solidFill>
              <a:srgbClr val="002060"/>
            </a:solidFill>
          </a:endParaRPr>
        </a:p>
      </dgm:t>
    </dgm:pt>
    <dgm:pt modelId="{EA5D1CBF-99BA-455D-B046-D79426401525}" type="parTrans" cxnId="{3079B0D3-B3A2-40A5-BF6C-BEFB14A1F292}">
      <dgm:prSet/>
      <dgm:spPr/>
      <dgm:t>
        <a:bodyPr/>
        <a:lstStyle/>
        <a:p>
          <a:endParaRPr lang="en-US"/>
        </a:p>
      </dgm:t>
    </dgm:pt>
    <dgm:pt modelId="{CABD105E-7E6E-42FA-8025-F2E38021CE50}" type="sibTrans" cxnId="{3079B0D3-B3A2-40A5-BF6C-BEFB14A1F292}">
      <dgm:prSet/>
      <dgm:spPr/>
      <dgm:t>
        <a:bodyPr/>
        <a:lstStyle/>
        <a:p>
          <a:endParaRPr lang="en-US"/>
        </a:p>
      </dgm:t>
    </dgm:pt>
    <dgm:pt modelId="{290551B7-E3C7-4CA5-90B1-558536FC1CED}">
      <dgm:prSet phldrT="[Text]"/>
      <dgm:spPr/>
      <dgm:t>
        <a:bodyPr/>
        <a:lstStyle/>
        <a:p>
          <a:r>
            <a:rPr lang="sr-Cyrl-RS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СЕКТОР ЗА МЕДИЦИНСКО ВЕШТАЧЕЊЕ У </a:t>
          </a:r>
          <a:r>
            <a:rPr lang="sr-Cyrl-RS" b="1" baseline="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ПОКРАЈИНСКОМ ФОНДУ НОВИ САД</a:t>
          </a:r>
          <a:endParaRPr lang="en-US" dirty="0">
            <a:solidFill>
              <a:srgbClr val="002060"/>
            </a:solidFill>
          </a:endParaRPr>
        </a:p>
      </dgm:t>
    </dgm:pt>
    <dgm:pt modelId="{DDAEDF66-2219-498B-B7A9-7B4E7D773670}" type="parTrans" cxnId="{AEE4D33B-4F47-481D-BA7D-20F906D7DD59}">
      <dgm:prSet/>
      <dgm:spPr/>
      <dgm:t>
        <a:bodyPr/>
        <a:lstStyle/>
        <a:p>
          <a:endParaRPr lang="en-US"/>
        </a:p>
      </dgm:t>
    </dgm:pt>
    <dgm:pt modelId="{D7C8C9E4-6072-4569-B2CE-78521C90D238}" type="sibTrans" cxnId="{AEE4D33B-4F47-481D-BA7D-20F906D7DD59}">
      <dgm:prSet/>
      <dgm:spPr/>
      <dgm:t>
        <a:bodyPr/>
        <a:lstStyle/>
        <a:p>
          <a:endParaRPr lang="en-US"/>
        </a:p>
      </dgm:t>
    </dgm:pt>
    <dgm:pt modelId="{C865729E-6F9B-4175-9B86-921231599B03}">
      <dgm:prSet/>
      <dgm:spPr/>
      <dgm:t>
        <a:bodyPr/>
        <a:lstStyle/>
        <a:p>
          <a:r>
            <a:rPr lang="sr-Cyrl-RS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Одсек за медицинско вештачење у првостепеном поступку</a:t>
          </a:r>
          <a:endParaRPr lang="en-US" b="1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7665BD-331C-4D1F-839D-C36F67A5E0BF}" type="parTrans" cxnId="{0C42BC3B-7D0E-4CD8-9447-3ED8D92A06A9}">
      <dgm:prSet/>
      <dgm:spPr/>
      <dgm:t>
        <a:bodyPr/>
        <a:lstStyle/>
        <a:p>
          <a:endParaRPr lang="en-US"/>
        </a:p>
      </dgm:t>
    </dgm:pt>
    <dgm:pt modelId="{AE876BDC-09A8-4FD7-A20E-A57A56D05EB3}" type="sibTrans" cxnId="{0C42BC3B-7D0E-4CD8-9447-3ED8D92A06A9}">
      <dgm:prSet/>
      <dgm:spPr/>
      <dgm:t>
        <a:bodyPr/>
        <a:lstStyle/>
        <a:p>
          <a:endParaRPr lang="en-US"/>
        </a:p>
      </dgm:t>
    </dgm:pt>
    <dgm:pt modelId="{E435593F-D01B-4598-97F0-C0B8D788651A}">
      <dgm:prSet/>
      <dgm:spPr/>
      <dgm:t>
        <a:bodyPr/>
        <a:lstStyle/>
        <a:p>
          <a:r>
            <a:rPr lang="sr-Cyrl-RS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Одсек за медицинско вештачење у другостепеном поступку</a:t>
          </a:r>
          <a:endParaRPr lang="en-US" dirty="0">
            <a:solidFill>
              <a:srgbClr val="002060"/>
            </a:solidFill>
          </a:endParaRPr>
        </a:p>
      </dgm:t>
    </dgm:pt>
    <dgm:pt modelId="{0FB1A598-0585-4007-8EF5-FEC7C54F9126}" type="parTrans" cxnId="{F9CA76EB-BFC6-4BC9-827C-187C18A6C437}">
      <dgm:prSet/>
      <dgm:spPr/>
      <dgm:t>
        <a:bodyPr/>
        <a:lstStyle/>
        <a:p>
          <a:endParaRPr lang="en-US"/>
        </a:p>
      </dgm:t>
    </dgm:pt>
    <dgm:pt modelId="{D366361B-3A0D-45DA-9721-26B53FA2EC25}" type="sibTrans" cxnId="{F9CA76EB-BFC6-4BC9-827C-187C18A6C437}">
      <dgm:prSet/>
      <dgm:spPr/>
      <dgm:t>
        <a:bodyPr/>
        <a:lstStyle/>
        <a:p>
          <a:endParaRPr lang="en-US"/>
        </a:p>
      </dgm:t>
    </dgm:pt>
    <dgm:pt modelId="{2C921236-B599-4C7F-A264-51C627893770}">
      <dgm:prSet/>
      <dgm:spPr/>
      <dgm:t>
        <a:bodyPr/>
        <a:lstStyle/>
        <a:p>
          <a:r>
            <a:rPr lang="sr-Cyrl-RS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Група за кућне посете и тријажу</a:t>
          </a:r>
          <a:endParaRPr lang="en-US" dirty="0">
            <a:solidFill>
              <a:srgbClr val="002060"/>
            </a:solidFill>
          </a:endParaRPr>
        </a:p>
      </dgm:t>
    </dgm:pt>
    <dgm:pt modelId="{AB7EA8D0-BA50-4639-AC99-CCAF858BB4A7}" type="parTrans" cxnId="{44EC18AB-B388-43D3-914D-FF7078BC1356}">
      <dgm:prSet/>
      <dgm:spPr/>
      <dgm:t>
        <a:bodyPr/>
        <a:lstStyle/>
        <a:p>
          <a:endParaRPr lang="en-US"/>
        </a:p>
      </dgm:t>
    </dgm:pt>
    <dgm:pt modelId="{A3CFAFF9-8AB3-4D8F-91FB-1809F8F773C1}" type="sibTrans" cxnId="{44EC18AB-B388-43D3-914D-FF7078BC1356}">
      <dgm:prSet/>
      <dgm:spPr/>
      <dgm:t>
        <a:bodyPr/>
        <a:lstStyle/>
        <a:p>
          <a:endParaRPr lang="en-US"/>
        </a:p>
      </dgm:t>
    </dgm:pt>
    <dgm:pt modelId="{9D7B00DD-A0E1-4BC3-A3AE-7AD92E46EEC6}">
      <dgm:prSet/>
      <dgm:spPr/>
      <dgm:t>
        <a:bodyPr/>
        <a:lstStyle/>
        <a:p>
          <a:r>
            <a:rPr lang="sr-Cyrl-RS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Одсек за медицинско вештачење у првостепеном поступку са седиштем у филијали Ниш</a:t>
          </a:r>
          <a:endParaRPr lang="en-US" dirty="0">
            <a:solidFill>
              <a:srgbClr val="002060"/>
            </a:solidFill>
          </a:endParaRPr>
        </a:p>
      </dgm:t>
    </dgm:pt>
    <dgm:pt modelId="{C1A9F9B3-EF8F-4BCE-A4F4-C729CABBC8CB}" type="parTrans" cxnId="{19170DCF-8B0A-452A-8E8B-AF7CB012721B}">
      <dgm:prSet/>
      <dgm:spPr/>
      <dgm:t>
        <a:bodyPr/>
        <a:lstStyle/>
        <a:p>
          <a:endParaRPr lang="en-US"/>
        </a:p>
      </dgm:t>
    </dgm:pt>
    <dgm:pt modelId="{5390119F-31FB-4AD2-AFDA-7B7033B97EE0}" type="sibTrans" cxnId="{19170DCF-8B0A-452A-8E8B-AF7CB012721B}">
      <dgm:prSet/>
      <dgm:spPr/>
      <dgm:t>
        <a:bodyPr/>
        <a:lstStyle/>
        <a:p>
          <a:endParaRPr lang="en-US"/>
        </a:p>
      </dgm:t>
    </dgm:pt>
    <dgm:pt modelId="{9F5B77DB-7300-4001-8930-27E646C83EF7}">
      <dgm:prSet/>
      <dgm:spPr/>
      <dgm:t>
        <a:bodyPr/>
        <a:lstStyle/>
        <a:p>
          <a:r>
            <a:rPr lang="sr-Cyrl-RS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Група за медицинско вештачење у првостепеном поступку са седиштем у филијали Крагујевац</a:t>
          </a:r>
          <a:endParaRPr lang="en-US" dirty="0">
            <a:solidFill>
              <a:srgbClr val="002060"/>
            </a:solidFill>
          </a:endParaRPr>
        </a:p>
      </dgm:t>
    </dgm:pt>
    <dgm:pt modelId="{4BEA9E95-BA62-4504-A472-C0E137BF5667}" type="parTrans" cxnId="{2615D938-6586-4B8B-94C0-9A0B07DE445B}">
      <dgm:prSet/>
      <dgm:spPr/>
      <dgm:t>
        <a:bodyPr/>
        <a:lstStyle/>
        <a:p>
          <a:endParaRPr lang="en-US"/>
        </a:p>
      </dgm:t>
    </dgm:pt>
    <dgm:pt modelId="{05FE7692-30CD-4EF7-88DD-85C2613EA083}" type="sibTrans" cxnId="{2615D938-6586-4B8B-94C0-9A0B07DE445B}">
      <dgm:prSet/>
      <dgm:spPr/>
      <dgm:t>
        <a:bodyPr/>
        <a:lstStyle/>
        <a:p>
          <a:endParaRPr lang="en-US"/>
        </a:p>
      </dgm:t>
    </dgm:pt>
    <dgm:pt modelId="{07651622-E4EB-411B-8372-368DB1C010D6}" type="pres">
      <dgm:prSet presAssocID="{10DBD957-2DEC-479E-9F5D-6911C5C3E6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DD30588-9413-434A-AB63-52F7AEC9E312}" type="pres">
      <dgm:prSet presAssocID="{AC62450E-52B7-4712-B327-6B144F8FEA0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A33073D-408E-4B57-B84F-26F86CC98C36}" type="pres">
      <dgm:prSet presAssocID="{AC62450E-52B7-4712-B327-6B144F8FEA0E}" presName="rootComposite1" presStyleCnt="0"/>
      <dgm:spPr/>
      <dgm:t>
        <a:bodyPr/>
        <a:lstStyle/>
        <a:p>
          <a:endParaRPr lang="en-US"/>
        </a:p>
      </dgm:t>
    </dgm:pt>
    <dgm:pt modelId="{1FB70883-63F5-4651-81AF-8A172DD10E22}" type="pres">
      <dgm:prSet presAssocID="{AC62450E-52B7-4712-B327-6B144F8FEA0E}" presName="rootText1" presStyleLbl="node0" presStyleIdx="0" presStyleCnt="1" custScaleX="268987" custScaleY="46888" custLinFactNeighborY="-12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E0D93B-9EAE-4DE2-8A7F-03E3C53E7D7A}" type="pres">
      <dgm:prSet presAssocID="{AC62450E-52B7-4712-B327-6B144F8FEA0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E065F07-8F57-4D2F-AD5E-C41BAF357022}" type="pres">
      <dgm:prSet presAssocID="{AC62450E-52B7-4712-B327-6B144F8FEA0E}" presName="hierChild2" presStyleCnt="0"/>
      <dgm:spPr/>
      <dgm:t>
        <a:bodyPr/>
        <a:lstStyle/>
        <a:p>
          <a:endParaRPr lang="en-US"/>
        </a:p>
      </dgm:t>
    </dgm:pt>
    <dgm:pt modelId="{DEA2E9A3-F3A3-40BA-A3AF-84975CFED161}" type="pres">
      <dgm:prSet presAssocID="{BF9F9FD0-EBE8-4173-B098-DFC608FD30A1}" presName="Name37" presStyleLbl="parChTrans1D2" presStyleIdx="0" presStyleCnt="4"/>
      <dgm:spPr/>
      <dgm:t>
        <a:bodyPr/>
        <a:lstStyle/>
        <a:p>
          <a:endParaRPr lang="en-US"/>
        </a:p>
      </dgm:t>
    </dgm:pt>
    <dgm:pt modelId="{8893A044-5F4D-44C6-B068-84575EDF7024}" type="pres">
      <dgm:prSet presAssocID="{F1904B23-39F2-4E5F-93C8-62DF359D3FF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326D7FF-9664-491F-9B2E-0377BFACC9A7}" type="pres">
      <dgm:prSet presAssocID="{F1904B23-39F2-4E5F-93C8-62DF359D3FFA}" presName="rootComposite" presStyleCnt="0"/>
      <dgm:spPr/>
      <dgm:t>
        <a:bodyPr/>
        <a:lstStyle/>
        <a:p>
          <a:endParaRPr lang="en-US"/>
        </a:p>
      </dgm:t>
    </dgm:pt>
    <dgm:pt modelId="{ABED6F83-E7E5-412E-922F-483F11B9E306}" type="pres">
      <dgm:prSet presAssocID="{F1904B23-39F2-4E5F-93C8-62DF359D3FFA}" presName="rootText" presStyleLbl="node2" presStyleIdx="0" presStyleCnt="4" custScaleY="55163" custLinFactNeighborY="-178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0D24F5-AE2C-4DDE-A209-84DE4735C94C}" type="pres">
      <dgm:prSet presAssocID="{F1904B23-39F2-4E5F-93C8-62DF359D3FFA}" presName="rootConnector" presStyleLbl="node2" presStyleIdx="0" presStyleCnt="4"/>
      <dgm:spPr/>
      <dgm:t>
        <a:bodyPr/>
        <a:lstStyle/>
        <a:p>
          <a:endParaRPr lang="en-US"/>
        </a:p>
      </dgm:t>
    </dgm:pt>
    <dgm:pt modelId="{18A5B4E9-2B32-48A2-B44C-AD1497164C13}" type="pres">
      <dgm:prSet presAssocID="{F1904B23-39F2-4E5F-93C8-62DF359D3FFA}" presName="hierChild4" presStyleCnt="0"/>
      <dgm:spPr/>
      <dgm:t>
        <a:bodyPr/>
        <a:lstStyle/>
        <a:p>
          <a:endParaRPr lang="en-US"/>
        </a:p>
      </dgm:t>
    </dgm:pt>
    <dgm:pt modelId="{87525D84-8B2E-4381-BD10-7653E9B69F1A}" type="pres">
      <dgm:prSet presAssocID="{D57665BD-331C-4D1F-839D-C36F67A5E0BF}" presName="Name37" presStyleLbl="parChTrans1D3" presStyleIdx="0" presStyleCnt="2"/>
      <dgm:spPr/>
      <dgm:t>
        <a:bodyPr/>
        <a:lstStyle/>
        <a:p>
          <a:endParaRPr lang="en-US"/>
        </a:p>
      </dgm:t>
    </dgm:pt>
    <dgm:pt modelId="{7A9E31D6-0C16-4787-BE84-97A00D03D144}" type="pres">
      <dgm:prSet presAssocID="{C865729E-6F9B-4175-9B86-921231599B0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6C8EC3C-EF08-47CC-9ACE-D44A78FF0E95}" type="pres">
      <dgm:prSet presAssocID="{C865729E-6F9B-4175-9B86-921231599B03}" presName="rootComposite" presStyleCnt="0"/>
      <dgm:spPr/>
      <dgm:t>
        <a:bodyPr/>
        <a:lstStyle/>
        <a:p>
          <a:endParaRPr lang="en-US"/>
        </a:p>
      </dgm:t>
    </dgm:pt>
    <dgm:pt modelId="{A0438987-7F0B-4C11-89DD-3E995EEE3079}" type="pres">
      <dgm:prSet presAssocID="{C865729E-6F9B-4175-9B86-921231599B03}" presName="rootText" presStyleLbl="node3" presStyleIdx="0" presStyleCnt="2" custLinFactNeighborX="36940" custLinFactNeighborY="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4A3540-3402-4323-ACE9-12595BFF687E}" type="pres">
      <dgm:prSet presAssocID="{C865729E-6F9B-4175-9B86-921231599B03}" presName="rootConnector" presStyleLbl="node3" presStyleIdx="0" presStyleCnt="2"/>
      <dgm:spPr/>
      <dgm:t>
        <a:bodyPr/>
        <a:lstStyle/>
        <a:p>
          <a:endParaRPr lang="en-US"/>
        </a:p>
      </dgm:t>
    </dgm:pt>
    <dgm:pt modelId="{5C7E28CE-CC19-45C7-8326-6726ED7C9AEC}" type="pres">
      <dgm:prSet presAssocID="{C865729E-6F9B-4175-9B86-921231599B03}" presName="hierChild4" presStyleCnt="0"/>
      <dgm:spPr/>
      <dgm:t>
        <a:bodyPr/>
        <a:lstStyle/>
        <a:p>
          <a:endParaRPr lang="en-US"/>
        </a:p>
      </dgm:t>
    </dgm:pt>
    <dgm:pt modelId="{BA4A2F1A-484A-42F6-917B-6B5E3EF2F0DA}" type="pres">
      <dgm:prSet presAssocID="{AB7EA8D0-BA50-4639-AC99-CCAF858BB4A7}" presName="Name37" presStyleLbl="parChTrans1D4" presStyleIdx="0" presStyleCnt="3"/>
      <dgm:spPr/>
      <dgm:t>
        <a:bodyPr/>
        <a:lstStyle/>
        <a:p>
          <a:endParaRPr lang="en-US"/>
        </a:p>
      </dgm:t>
    </dgm:pt>
    <dgm:pt modelId="{8B773013-1441-498A-82AE-59464C14B4D4}" type="pres">
      <dgm:prSet presAssocID="{2C921236-B599-4C7F-A264-51C62789377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77DA7F4-F533-4B55-A1B4-601634CBBB17}" type="pres">
      <dgm:prSet presAssocID="{2C921236-B599-4C7F-A264-51C627893770}" presName="rootComposite" presStyleCnt="0"/>
      <dgm:spPr/>
      <dgm:t>
        <a:bodyPr/>
        <a:lstStyle/>
        <a:p>
          <a:endParaRPr lang="en-US"/>
        </a:p>
      </dgm:t>
    </dgm:pt>
    <dgm:pt modelId="{E9CCDC4C-8EA1-4CB7-921C-D2AC84B13B89}" type="pres">
      <dgm:prSet presAssocID="{2C921236-B599-4C7F-A264-51C627893770}" presName="rootText" presStyleLbl="node4" presStyleIdx="0" presStyleCnt="3" custLinFactNeighborX="67082" custLinFactNeighborY="25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A9D844-96EF-4397-B370-5BB5886E56BE}" type="pres">
      <dgm:prSet presAssocID="{2C921236-B599-4C7F-A264-51C627893770}" presName="rootConnector" presStyleLbl="node4" presStyleIdx="0" presStyleCnt="3"/>
      <dgm:spPr/>
      <dgm:t>
        <a:bodyPr/>
        <a:lstStyle/>
        <a:p>
          <a:endParaRPr lang="en-US"/>
        </a:p>
      </dgm:t>
    </dgm:pt>
    <dgm:pt modelId="{7FFE1612-1A6A-4887-9D15-6698F3154E50}" type="pres">
      <dgm:prSet presAssocID="{2C921236-B599-4C7F-A264-51C627893770}" presName="hierChild4" presStyleCnt="0"/>
      <dgm:spPr/>
      <dgm:t>
        <a:bodyPr/>
        <a:lstStyle/>
        <a:p>
          <a:endParaRPr lang="en-US"/>
        </a:p>
      </dgm:t>
    </dgm:pt>
    <dgm:pt modelId="{9119561A-8368-4A2C-82B9-4B6F9657EB52}" type="pres">
      <dgm:prSet presAssocID="{2C921236-B599-4C7F-A264-51C627893770}" presName="hierChild5" presStyleCnt="0"/>
      <dgm:spPr/>
      <dgm:t>
        <a:bodyPr/>
        <a:lstStyle/>
        <a:p>
          <a:endParaRPr lang="en-US"/>
        </a:p>
      </dgm:t>
    </dgm:pt>
    <dgm:pt modelId="{83FFE304-72FF-44CE-8EDA-4304F570B3EB}" type="pres">
      <dgm:prSet presAssocID="{C1A9F9B3-EF8F-4BCE-A4F4-C729CABBC8CB}" presName="Name37" presStyleLbl="parChTrans1D4" presStyleIdx="1" presStyleCnt="3"/>
      <dgm:spPr/>
      <dgm:t>
        <a:bodyPr/>
        <a:lstStyle/>
        <a:p>
          <a:endParaRPr lang="en-US"/>
        </a:p>
      </dgm:t>
    </dgm:pt>
    <dgm:pt modelId="{BE6A59EB-0C6D-45C7-B2A6-ED89C40B0398}" type="pres">
      <dgm:prSet presAssocID="{9D7B00DD-A0E1-4BC3-A3AE-7AD92E46EE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0D39101-3020-4470-9609-4B60AAF91E81}" type="pres">
      <dgm:prSet presAssocID="{9D7B00DD-A0E1-4BC3-A3AE-7AD92E46EEC6}" presName="rootComposite" presStyleCnt="0"/>
      <dgm:spPr/>
      <dgm:t>
        <a:bodyPr/>
        <a:lstStyle/>
        <a:p>
          <a:endParaRPr lang="en-US"/>
        </a:p>
      </dgm:t>
    </dgm:pt>
    <dgm:pt modelId="{5DD6295C-196B-40E8-8BBF-1DEEBADA4053}" type="pres">
      <dgm:prSet presAssocID="{9D7B00DD-A0E1-4BC3-A3AE-7AD92E46EEC6}" presName="rootText" presStyleLbl="node4" presStyleIdx="1" presStyleCnt="3" custLinFactNeighborX="67082" custLinFactNeighborY="47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14D9BA-E344-4B48-9390-BD7EFEABCC11}" type="pres">
      <dgm:prSet presAssocID="{9D7B00DD-A0E1-4BC3-A3AE-7AD92E46EEC6}" presName="rootConnector" presStyleLbl="node4" presStyleIdx="1" presStyleCnt="3"/>
      <dgm:spPr/>
      <dgm:t>
        <a:bodyPr/>
        <a:lstStyle/>
        <a:p>
          <a:endParaRPr lang="en-US"/>
        </a:p>
      </dgm:t>
    </dgm:pt>
    <dgm:pt modelId="{264D32E2-7FCF-4127-AB07-0E0A5736F634}" type="pres">
      <dgm:prSet presAssocID="{9D7B00DD-A0E1-4BC3-A3AE-7AD92E46EEC6}" presName="hierChild4" presStyleCnt="0"/>
      <dgm:spPr/>
      <dgm:t>
        <a:bodyPr/>
        <a:lstStyle/>
        <a:p>
          <a:endParaRPr lang="en-US"/>
        </a:p>
      </dgm:t>
    </dgm:pt>
    <dgm:pt modelId="{EFE3F010-3738-443E-A991-1E9D2BBFD497}" type="pres">
      <dgm:prSet presAssocID="{9D7B00DD-A0E1-4BC3-A3AE-7AD92E46EEC6}" presName="hierChild5" presStyleCnt="0"/>
      <dgm:spPr/>
      <dgm:t>
        <a:bodyPr/>
        <a:lstStyle/>
        <a:p>
          <a:endParaRPr lang="en-US"/>
        </a:p>
      </dgm:t>
    </dgm:pt>
    <dgm:pt modelId="{A9100AA4-8A4A-4115-99CC-D243782D5B3D}" type="pres">
      <dgm:prSet presAssocID="{4BEA9E95-BA62-4504-A472-C0E137BF5667}" presName="Name37" presStyleLbl="parChTrans1D4" presStyleIdx="2" presStyleCnt="3"/>
      <dgm:spPr/>
      <dgm:t>
        <a:bodyPr/>
        <a:lstStyle/>
        <a:p>
          <a:endParaRPr lang="en-US"/>
        </a:p>
      </dgm:t>
    </dgm:pt>
    <dgm:pt modelId="{69E99675-B07C-4C7B-9798-8B165F63B69B}" type="pres">
      <dgm:prSet presAssocID="{9F5B77DB-7300-4001-8930-27E646C83EF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0FD4A64-5F6F-4D79-B919-9E049C4B55B0}" type="pres">
      <dgm:prSet presAssocID="{9F5B77DB-7300-4001-8930-27E646C83EF7}" presName="rootComposite" presStyleCnt="0"/>
      <dgm:spPr/>
      <dgm:t>
        <a:bodyPr/>
        <a:lstStyle/>
        <a:p>
          <a:endParaRPr lang="en-US"/>
        </a:p>
      </dgm:t>
    </dgm:pt>
    <dgm:pt modelId="{F3397984-E686-4D13-A167-57775F058583}" type="pres">
      <dgm:prSet presAssocID="{9F5B77DB-7300-4001-8930-27E646C83EF7}" presName="rootText" presStyleLbl="node4" presStyleIdx="2" presStyleCnt="3" custLinFactNeighborX="67082" custLinFactNeighborY="-10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DCDC75-097D-499D-A776-C179DFE17BD1}" type="pres">
      <dgm:prSet presAssocID="{9F5B77DB-7300-4001-8930-27E646C83EF7}" presName="rootConnector" presStyleLbl="node4" presStyleIdx="2" presStyleCnt="3"/>
      <dgm:spPr/>
      <dgm:t>
        <a:bodyPr/>
        <a:lstStyle/>
        <a:p>
          <a:endParaRPr lang="en-US"/>
        </a:p>
      </dgm:t>
    </dgm:pt>
    <dgm:pt modelId="{99E783C4-F633-4BAE-9DD9-CD9CC0FD060A}" type="pres">
      <dgm:prSet presAssocID="{9F5B77DB-7300-4001-8930-27E646C83EF7}" presName="hierChild4" presStyleCnt="0"/>
      <dgm:spPr/>
      <dgm:t>
        <a:bodyPr/>
        <a:lstStyle/>
        <a:p>
          <a:endParaRPr lang="en-US"/>
        </a:p>
      </dgm:t>
    </dgm:pt>
    <dgm:pt modelId="{25D27958-355F-4A92-93C5-31AD8B615A7E}" type="pres">
      <dgm:prSet presAssocID="{9F5B77DB-7300-4001-8930-27E646C83EF7}" presName="hierChild5" presStyleCnt="0"/>
      <dgm:spPr/>
      <dgm:t>
        <a:bodyPr/>
        <a:lstStyle/>
        <a:p>
          <a:endParaRPr lang="en-US"/>
        </a:p>
      </dgm:t>
    </dgm:pt>
    <dgm:pt modelId="{B85CB2F8-E5B6-4CF0-841C-329E7CAC2CFA}" type="pres">
      <dgm:prSet presAssocID="{C865729E-6F9B-4175-9B86-921231599B03}" presName="hierChild5" presStyleCnt="0"/>
      <dgm:spPr/>
      <dgm:t>
        <a:bodyPr/>
        <a:lstStyle/>
        <a:p>
          <a:endParaRPr lang="en-US"/>
        </a:p>
      </dgm:t>
    </dgm:pt>
    <dgm:pt modelId="{91230DD5-A145-4E86-B470-8E618D3CD235}" type="pres">
      <dgm:prSet presAssocID="{0FB1A598-0585-4007-8EF5-FEC7C54F9126}" presName="Name37" presStyleLbl="parChTrans1D3" presStyleIdx="1" presStyleCnt="2"/>
      <dgm:spPr/>
      <dgm:t>
        <a:bodyPr/>
        <a:lstStyle/>
        <a:p>
          <a:endParaRPr lang="en-US"/>
        </a:p>
      </dgm:t>
    </dgm:pt>
    <dgm:pt modelId="{00A6C6BB-6174-46B5-B7FE-93E045CD8FD0}" type="pres">
      <dgm:prSet presAssocID="{E435593F-D01B-4598-97F0-C0B8D788651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712AB7D-F2BE-4318-9531-8961E235EE00}" type="pres">
      <dgm:prSet presAssocID="{E435593F-D01B-4598-97F0-C0B8D788651A}" presName="rootComposite" presStyleCnt="0"/>
      <dgm:spPr/>
      <dgm:t>
        <a:bodyPr/>
        <a:lstStyle/>
        <a:p>
          <a:endParaRPr lang="en-US"/>
        </a:p>
      </dgm:t>
    </dgm:pt>
    <dgm:pt modelId="{A2FEBDA5-100C-4A78-89CD-EDBC64D4F16C}" type="pres">
      <dgm:prSet presAssocID="{E435593F-D01B-4598-97F0-C0B8D788651A}" presName="rootText" presStyleLbl="node3" presStyleIdx="1" presStyleCnt="2" custLinFactNeighborX="89850" custLinFactNeighborY="3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453FC8-9203-4E90-8B4B-F3EC198E498B}" type="pres">
      <dgm:prSet presAssocID="{E435593F-D01B-4598-97F0-C0B8D788651A}" presName="rootConnector" presStyleLbl="node3" presStyleIdx="1" presStyleCnt="2"/>
      <dgm:spPr/>
      <dgm:t>
        <a:bodyPr/>
        <a:lstStyle/>
        <a:p>
          <a:endParaRPr lang="en-US"/>
        </a:p>
      </dgm:t>
    </dgm:pt>
    <dgm:pt modelId="{2CE40438-A51A-4FB2-AF55-27994E9B7AA9}" type="pres">
      <dgm:prSet presAssocID="{E435593F-D01B-4598-97F0-C0B8D788651A}" presName="hierChild4" presStyleCnt="0"/>
      <dgm:spPr/>
      <dgm:t>
        <a:bodyPr/>
        <a:lstStyle/>
        <a:p>
          <a:endParaRPr lang="en-US"/>
        </a:p>
      </dgm:t>
    </dgm:pt>
    <dgm:pt modelId="{6A336AF6-51F6-45CD-8479-AFDC3A1D1CFF}" type="pres">
      <dgm:prSet presAssocID="{E435593F-D01B-4598-97F0-C0B8D788651A}" presName="hierChild5" presStyleCnt="0"/>
      <dgm:spPr/>
      <dgm:t>
        <a:bodyPr/>
        <a:lstStyle/>
        <a:p>
          <a:endParaRPr lang="en-US"/>
        </a:p>
      </dgm:t>
    </dgm:pt>
    <dgm:pt modelId="{58334ABD-AB83-432A-9867-0E7F88CF7B5D}" type="pres">
      <dgm:prSet presAssocID="{F1904B23-39F2-4E5F-93C8-62DF359D3FFA}" presName="hierChild5" presStyleCnt="0"/>
      <dgm:spPr/>
      <dgm:t>
        <a:bodyPr/>
        <a:lstStyle/>
        <a:p>
          <a:endParaRPr lang="en-US"/>
        </a:p>
      </dgm:t>
    </dgm:pt>
    <dgm:pt modelId="{CAB770E2-A731-4CFE-89E5-375F094F426D}" type="pres">
      <dgm:prSet presAssocID="{63D1270E-A433-468D-A60C-961173158E72}" presName="Name37" presStyleLbl="parChTrans1D2" presStyleIdx="1" presStyleCnt="4"/>
      <dgm:spPr/>
      <dgm:t>
        <a:bodyPr/>
        <a:lstStyle/>
        <a:p>
          <a:endParaRPr lang="en-US"/>
        </a:p>
      </dgm:t>
    </dgm:pt>
    <dgm:pt modelId="{6FCA802C-22F8-4EA2-A76A-A4FD563E6FC9}" type="pres">
      <dgm:prSet presAssocID="{7FABA2EB-C288-4DB6-AE52-BC2AEDEAD0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5F8B351-6A69-4B53-98F5-2B378293A7A9}" type="pres">
      <dgm:prSet presAssocID="{7FABA2EB-C288-4DB6-AE52-BC2AEDEAD0D3}" presName="rootComposite" presStyleCnt="0"/>
      <dgm:spPr/>
      <dgm:t>
        <a:bodyPr/>
        <a:lstStyle/>
        <a:p>
          <a:endParaRPr lang="en-US"/>
        </a:p>
      </dgm:t>
    </dgm:pt>
    <dgm:pt modelId="{57E10318-9444-4F52-A3FD-6F99BFF54B8F}" type="pres">
      <dgm:prSet presAssocID="{7FABA2EB-C288-4DB6-AE52-BC2AEDEAD0D3}" presName="rootText" presStyleLbl="node2" presStyleIdx="1" presStyleCnt="4" custScaleY="55163" custLinFactNeighborX="-11289" custLinFactNeighborY="-163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9289EA-B6E9-4076-9A8E-8BD53E8B7A16}" type="pres">
      <dgm:prSet presAssocID="{7FABA2EB-C288-4DB6-AE52-BC2AEDEAD0D3}" presName="rootConnector" presStyleLbl="node2" presStyleIdx="1" presStyleCnt="4"/>
      <dgm:spPr/>
      <dgm:t>
        <a:bodyPr/>
        <a:lstStyle/>
        <a:p>
          <a:endParaRPr lang="en-US"/>
        </a:p>
      </dgm:t>
    </dgm:pt>
    <dgm:pt modelId="{3D77D372-4751-41B8-9640-7A34CFA8F24B}" type="pres">
      <dgm:prSet presAssocID="{7FABA2EB-C288-4DB6-AE52-BC2AEDEAD0D3}" presName="hierChild4" presStyleCnt="0"/>
      <dgm:spPr/>
      <dgm:t>
        <a:bodyPr/>
        <a:lstStyle/>
        <a:p>
          <a:endParaRPr lang="en-US"/>
        </a:p>
      </dgm:t>
    </dgm:pt>
    <dgm:pt modelId="{28E971E2-5B37-4396-9903-B59C59F8E353}" type="pres">
      <dgm:prSet presAssocID="{7FABA2EB-C288-4DB6-AE52-BC2AEDEAD0D3}" presName="hierChild5" presStyleCnt="0"/>
      <dgm:spPr/>
      <dgm:t>
        <a:bodyPr/>
        <a:lstStyle/>
        <a:p>
          <a:endParaRPr lang="en-US"/>
        </a:p>
      </dgm:t>
    </dgm:pt>
    <dgm:pt modelId="{6DDE0F69-8EBE-4416-AB27-E1C5EAAA0093}" type="pres">
      <dgm:prSet presAssocID="{EA5D1CBF-99BA-455D-B046-D79426401525}" presName="Name37" presStyleLbl="parChTrans1D2" presStyleIdx="2" presStyleCnt="4"/>
      <dgm:spPr/>
      <dgm:t>
        <a:bodyPr/>
        <a:lstStyle/>
        <a:p>
          <a:endParaRPr lang="en-US"/>
        </a:p>
      </dgm:t>
    </dgm:pt>
    <dgm:pt modelId="{E17999B4-EDC8-45B8-BE26-60E81741FE9C}" type="pres">
      <dgm:prSet presAssocID="{170E6475-6C65-42BE-82A6-BB1CF63AE42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DB5AA8D-0452-4EB8-97DA-038E983E4A1F}" type="pres">
      <dgm:prSet presAssocID="{170E6475-6C65-42BE-82A6-BB1CF63AE421}" presName="rootComposite" presStyleCnt="0"/>
      <dgm:spPr/>
      <dgm:t>
        <a:bodyPr/>
        <a:lstStyle/>
        <a:p>
          <a:endParaRPr lang="en-US"/>
        </a:p>
      </dgm:t>
    </dgm:pt>
    <dgm:pt modelId="{3233065D-330A-4C01-84E0-72E3FF30C3B7}" type="pres">
      <dgm:prSet presAssocID="{170E6475-6C65-42BE-82A6-BB1CF63AE421}" presName="rootText" presStyleLbl="node2" presStyleIdx="2" presStyleCnt="4" custScaleY="55163" custLinFactNeighborX="-12975" custLinFactNeighborY="-163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16FE7D-F4A8-4331-B045-526ADB41EFBE}" type="pres">
      <dgm:prSet presAssocID="{170E6475-6C65-42BE-82A6-BB1CF63AE421}" presName="rootConnector" presStyleLbl="node2" presStyleIdx="2" presStyleCnt="4"/>
      <dgm:spPr/>
      <dgm:t>
        <a:bodyPr/>
        <a:lstStyle/>
        <a:p>
          <a:endParaRPr lang="en-US"/>
        </a:p>
      </dgm:t>
    </dgm:pt>
    <dgm:pt modelId="{F41EEFFF-88BA-4D14-935F-236E5874135F}" type="pres">
      <dgm:prSet presAssocID="{170E6475-6C65-42BE-82A6-BB1CF63AE421}" presName="hierChild4" presStyleCnt="0"/>
      <dgm:spPr/>
      <dgm:t>
        <a:bodyPr/>
        <a:lstStyle/>
        <a:p>
          <a:endParaRPr lang="en-US"/>
        </a:p>
      </dgm:t>
    </dgm:pt>
    <dgm:pt modelId="{D8E5B2A7-A152-4605-B2D6-BE5548B39743}" type="pres">
      <dgm:prSet presAssocID="{170E6475-6C65-42BE-82A6-BB1CF63AE421}" presName="hierChild5" presStyleCnt="0"/>
      <dgm:spPr/>
      <dgm:t>
        <a:bodyPr/>
        <a:lstStyle/>
        <a:p>
          <a:endParaRPr lang="en-US"/>
        </a:p>
      </dgm:t>
    </dgm:pt>
    <dgm:pt modelId="{EA7B76B0-090E-438D-861E-628D14D0728B}" type="pres">
      <dgm:prSet presAssocID="{DDAEDF66-2219-498B-B7A9-7B4E7D773670}" presName="Name37" presStyleLbl="parChTrans1D2" presStyleIdx="3" presStyleCnt="4"/>
      <dgm:spPr/>
      <dgm:t>
        <a:bodyPr/>
        <a:lstStyle/>
        <a:p>
          <a:endParaRPr lang="en-US"/>
        </a:p>
      </dgm:t>
    </dgm:pt>
    <dgm:pt modelId="{1C484602-7885-440B-BDDF-39A49BCF27F1}" type="pres">
      <dgm:prSet presAssocID="{290551B7-E3C7-4CA5-90B1-558536FC1CE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028DABE-F6F5-484E-9813-61B1C51455A5}" type="pres">
      <dgm:prSet presAssocID="{290551B7-E3C7-4CA5-90B1-558536FC1CED}" presName="rootComposite" presStyleCnt="0"/>
      <dgm:spPr/>
      <dgm:t>
        <a:bodyPr/>
        <a:lstStyle/>
        <a:p>
          <a:endParaRPr lang="en-US"/>
        </a:p>
      </dgm:t>
    </dgm:pt>
    <dgm:pt modelId="{25EC50B4-ADC2-4FD2-981A-8154B89CCBFC}" type="pres">
      <dgm:prSet presAssocID="{290551B7-E3C7-4CA5-90B1-558536FC1CED}" presName="rootText" presStyleLbl="node2" presStyleIdx="3" presStyleCnt="4" custLinFactNeighborX="-10243" custLinFactNeighborY="-189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60672F-A228-4388-8E5B-DFA5E84099C2}" type="pres">
      <dgm:prSet presAssocID="{290551B7-E3C7-4CA5-90B1-558536FC1CED}" presName="rootConnector" presStyleLbl="node2" presStyleIdx="3" presStyleCnt="4"/>
      <dgm:spPr/>
      <dgm:t>
        <a:bodyPr/>
        <a:lstStyle/>
        <a:p>
          <a:endParaRPr lang="en-US"/>
        </a:p>
      </dgm:t>
    </dgm:pt>
    <dgm:pt modelId="{E2EED50C-376C-4AF8-9EE9-16582D541A80}" type="pres">
      <dgm:prSet presAssocID="{290551B7-E3C7-4CA5-90B1-558536FC1CED}" presName="hierChild4" presStyleCnt="0"/>
      <dgm:spPr/>
      <dgm:t>
        <a:bodyPr/>
        <a:lstStyle/>
        <a:p>
          <a:endParaRPr lang="en-US"/>
        </a:p>
      </dgm:t>
    </dgm:pt>
    <dgm:pt modelId="{D1F6FAA0-7AED-46A2-8C95-E67EBFADC6F0}" type="pres">
      <dgm:prSet presAssocID="{290551B7-E3C7-4CA5-90B1-558536FC1CED}" presName="hierChild5" presStyleCnt="0"/>
      <dgm:spPr/>
      <dgm:t>
        <a:bodyPr/>
        <a:lstStyle/>
        <a:p>
          <a:endParaRPr lang="en-US"/>
        </a:p>
      </dgm:t>
    </dgm:pt>
    <dgm:pt modelId="{52FE82CA-04A4-4D44-8F05-056906D2D833}" type="pres">
      <dgm:prSet presAssocID="{AC62450E-52B7-4712-B327-6B144F8FEA0E}" presName="hierChild3" presStyleCnt="0"/>
      <dgm:spPr/>
      <dgm:t>
        <a:bodyPr/>
        <a:lstStyle/>
        <a:p>
          <a:endParaRPr lang="en-US"/>
        </a:p>
      </dgm:t>
    </dgm:pt>
  </dgm:ptLst>
  <dgm:cxnLst>
    <dgm:cxn modelId="{3079B0D3-B3A2-40A5-BF6C-BEFB14A1F292}" srcId="{AC62450E-52B7-4712-B327-6B144F8FEA0E}" destId="{170E6475-6C65-42BE-82A6-BB1CF63AE421}" srcOrd="2" destOrd="0" parTransId="{EA5D1CBF-99BA-455D-B046-D79426401525}" sibTransId="{CABD105E-7E6E-42FA-8025-F2E38021CE50}"/>
    <dgm:cxn modelId="{DE173DBF-25F0-44CD-B291-11B346EC8D1D}" srcId="{10DBD957-2DEC-479E-9F5D-6911C5C3E64F}" destId="{AC62450E-52B7-4712-B327-6B144F8FEA0E}" srcOrd="0" destOrd="0" parTransId="{A0334481-2BFB-46BF-9FFC-B729341C6653}" sibTransId="{0589689B-8323-41B0-8F99-056DFC532349}"/>
    <dgm:cxn modelId="{409AE1AE-98D8-4E59-B17B-90EE6414709B}" type="presOf" srcId="{9D7B00DD-A0E1-4BC3-A3AE-7AD92E46EEC6}" destId="{5DD6295C-196B-40E8-8BBF-1DEEBADA4053}" srcOrd="0" destOrd="0" presId="urn:microsoft.com/office/officeart/2005/8/layout/orgChart1"/>
    <dgm:cxn modelId="{0C42BC3B-7D0E-4CD8-9447-3ED8D92A06A9}" srcId="{F1904B23-39F2-4E5F-93C8-62DF359D3FFA}" destId="{C865729E-6F9B-4175-9B86-921231599B03}" srcOrd="0" destOrd="0" parTransId="{D57665BD-331C-4D1F-839D-C36F67A5E0BF}" sibTransId="{AE876BDC-09A8-4FD7-A20E-A57A56D05EB3}"/>
    <dgm:cxn modelId="{D2F9F450-A984-4F70-A5C0-E831C8918172}" type="presOf" srcId="{9F5B77DB-7300-4001-8930-27E646C83EF7}" destId="{C2DCDC75-097D-499D-A776-C179DFE17BD1}" srcOrd="1" destOrd="0" presId="urn:microsoft.com/office/officeart/2005/8/layout/orgChart1"/>
    <dgm:cxn modelId="{8827A23D-C2AF-41B4-82BF-0344B0C3B9E9}" type="presOf" srcId="{170E6475-6C65-42BE-82A6-BB1CF63AE421}" destId="{3233065D-330A-4C01-84E0-72E3FF30C3B7}" srcOrd="0" destOrd="0" presId="urn:microsoft.com/office/officeart/2005/8/layout/orgChart1"/>
    <dgm:cxn modelId="{A2C8E4F7-0B09-446D-AD3C-56B8B77414F9}" type="presOf" srcId="{C865729E-6F9B-4175-9B86-921231599B03}" destId="{A0438987-7F0B-4C11-89DD-3E995EEE3079}" srcOrd="0" destOrd="0" presId="urn:microsoft.com/office/officeart/2005/8/layout/orgChart1"/>
    <dgm:cxn modelId="{44EC18AB-B388-43D3-914D-FF7078BC1356}" srcId="{C865729E-6F9B-4175-9B86-921231599B03}" destId="{2C921236-B599-4C7F-A264-51C627893770}" srcOrd="0" destOrd="0" parTransId="{AB7EA8D0-BA50-4639-AC99-CCAF858BB4A7}" sibTransId="{A3CFAFF9-8AB3-4D8F-91FB-1809F8F773C1}"/>
    <dgm:cxn modelId="{9A130B15-D202-4698-A2BB-23CAECA6888A}" type="presOf" srcId="{10DBD957-2DEC-479E-9F5D-6911C5C3E64F}" destId="{07651622-E4EB-411B-8372-368DB1C010D6}" srcOrd="0" destOrd="0" presId="urn:microsoft.com/office/officeart/2005/8/layout/orgChart1"/>
    <dgm:cxn modelId="{9E356635-DE18-4859-BE08-DF63EA58AB2D}" type="presOf" srcId="{C1A9F9B3-EF8F-4BCE-A4F4-C729CABBC8CB}" destId="{83FFE304-72FF-44CE-8EDA-4304F570B3EB}" srcOrd="0" destOrd="0" presId="urn:microsoft.com/office/officeart/2005/8/layout/orgChart1"/>
    <dgm:cxn modelId="{2615D938-6586-4B8B-94C0-9A0B07DE445B}" srcId="{C865729E-6F9B-4175-9B86-921231599B03}" destId="{9F5B77DB-7300-4001-8930-27E646C83EF7}" srcOrd="2" destOrd="0" parTransId="{4BEA9E95-BA62-4504-A472-C0E137BF5667}" sibTransId="{05FE7692-30CD-4EF7-88DD-85C2613EA083}"/>
    <dgm:cxn modelId="{D36012CE-4501-44A2-97E8-47D93C78116C}" type="presOf" srcId="{AC62450E-52B7-4712-B327-6B144F8FEA0E}" destId="{1FB70883-63F5-4651-81AF-8A172DD10E22}" srcOrd="0" destOrd="0" presId="urn:microsoft.com/office/officeart/2005/8/layout/orgChart1"/>
    <dgm:cxn modelId="{64022413-7833-4F56-ADF0-B7511303E8B3}" type="presOf" srcId="{EA5D1CBF-99BA-455D-B046-D79426401525}" destId="{6DDE0F69-8EBE-4416-AB27-E1C5EAAA0093}" srcOrd="0" destOrd="0" presId="urn:microsoft.com/office/officeart/2005/8/layout/orgChart1"/>
    <dgm:cxn modelId="{1A823952-99B6-4C6A-8A61-0EB2F7737D95}" type="presOf" srcId="{E435593F-D01B-4598-97F0-C0B8D788651A}" destId="{6F453FC8-9203-4E90-8B4B-F3EC198E498B}" srcOrd="1" destOrd="0" presId="urn:microsoft.com/office/officeart/2005/8/layout/orgChart1"/>
    <dgm:cxn modelId="{1495EC50-327C-44AA-89B4-14F0DCDD284C}" type="presOf" srcId="{AB7EA8D0-BA50-4639-AC99-CCAF858BB4A7}" destId="{BA4A2F1A-484A-42F6-917B-6B5E3EF2F0DA}" srcOrd="0" destOrd="0" presId="urn:microsoft.com/office/officeart/2005/8/layout/orgChart1"/>
    <dgm:cxn modelId="{44ED6CCF-ACCE-42E3-909B-ACC7B1797513}" type="presOf" srcId="{C865729E-6F9B-4175-9B86-921231599B03}" destId="{0B4A3540-3402-4323-ACE9-12595BFF687E}" srcOrd="1" destOrd="0" presId="urn:microsoft.com/office/officeart/2005/8/layout/orgChart1"/>
    <dgm:cxn modelId="{6CF5D0F7-EF27-438A-870C-30F7560AF40C}" type="presOf" srcId="{9D7B00DD-A0E1-4BC3-A3AE-7AD92E46EEC6}" destId="{DB14D9BA-E344-4B48-9390-BD7EFEABCC11}" srcOrd="1" destOrd="0" presId="urn:microsoft.com/office/officeart/2005/8/layout/orgChart1"/>
    <dgm:cxn modelId="{AC42616E-5000-4205-8A7E-8D5FDE418638}" type="presOf" srcId="{4BEA9E95-BA62-4504-A472-C0E137BF5667}" destId="{A9100AA4-8A4A-4115-99CC-D243782D5B3D}" srcOrd="0" destOrd="0" presId="urn:microsoft.com/office/officeart/2005/8/layout/orgChart1"/>
    <dgm:cxn modelId="{84834E7B-2FED-4263-9738-6062C93636E7}" type="presOf" srcId="{290551B7-E3C7-4CA5-90B1-558536FC1CED}" destId="{25EC50B4-ADC2-4FD2-981A-8154B89CCBFC}" srcOrd="0" destOrd="0" presId="urn:microsoft.com/office/officeart/2005/8/layout/orgChart1"/>
    <dgm:cxn modelId="{2A502581-AA41-4D5E-8135-A99EBC2E5D43}" type="presOf" srcId="{9F5B77DB-7300-4001-8930-27E646C83EF7}" destId="{F3397984-E686-4D13-A167-57775F058583}" srcOrd="0" destOrd="0" presId="urn:microsoft.com/office/officeart/2005/8/layout/orgChart1"/>
    <dgm:cxn modelId="{E0070334-1F40-4DCF-A958-B4DB58484DF6}" srcId="{AC62450E-52B7-4712-B327-6B144F8FEA0E}" destId="{F1904B23-39F2-4E5F-93C8-62DF359D3FFA}" srcOrd="0" destOrd="0" parTransId="{BF9F9FD0-EBE8-4173-B098-DFC608FD30A1}" sibTransId="{75F6C9CC-8730-4A01-A08A-EA09CAC8FC22}"/>
    <dgm:cxn modelId="{AEE4D33B-4F47-481D-BA7D-20F906D7DD59}" srcId="{AC62450E-52B7-4712-B327-6B144F8FEA0E}" destId="{290551B7-E3C7-4CA5-90B1-558536FC1CED}" srcOrd="3" destOrd="0" parTransId="{DDAEDF66-2219-498B-B7A9-7B4E7D773670}" sibTransId="{D7C8C9E4-6072-4569-B2CE-78521C90D238}"/>
    <dgm:cxn modelId="{4687925C-3FF8-4906-AA1B-492EF605FBE3}" type="presOf" srcId="{7FABA2EB-C288-4DB6-AE52-BC2AEDEAD0D3}" destId="{57E10318-9444-4F52-A3FD-6F99BFF54B8F}" srcOrd="0" destOrd="0" presId="urn:microsoft.com/office/officeart/2005/8/layout/orgChart1"/>
    <dgm:cxn modelId="{18C3006C-2B70-4368-B255-1C216F98D1F9}" type="presOf" srcId="{DDAEDF66-2219-498B-B7A9-7B4E7D773670}" destId="{EA7B76B0-090E-438D-861E-628D14D0728B}" srcOrd="0" destOrd="0" presId="urn:microsoft.com/office/officeart/2005/8/layout/orgChart1"/>
    <dgm:cxn modelId="{64EF7BBF-2523-436B-B821-013B75DDD8D2}" type="presOf" srcId="{BF9F9FD0-EBE8-4173-B098-DFC608FD30A1}" destId="{DEA2E9A3-F3A3-40BA-A3AF-84975CFED161}" srcOrd="0" destOrd="0" presId="urn:microsoft.com/office/officeart/2005/8/layout/orgChart1"/>
    <dgm:cxn modelId="{B2198EF1-42AE-4501-9D3B-933434FEF440}" type="presOf" srcId="{2C921236-B599-4C7F-A264-51C627893770}" destId="{F3A9D844-96EF-4397-B370-5BB5886E56BE}" srcOrd="1" destOrd="0" presId="urn:microsoft.com/office/officeart/2005/8/layout/orgChart1"/>
    <dgm:cxn modelId="{E9FB26BD-BAB3-474A-ABF9-21BE983B4E9F}" type="presOf" srcId="{170E6475-6C65-42BE-82A6-BB1CF63AE421}" destId="{A316FE7D-F4A8-4331-B045-526ADB41EFBE}" srcOrd="1" destOrd="0" presId="urn:microsoft.com/office/officeart/2005/8/layout/orgChart1"/>
    <dgm:cxn modelId="{4CAC7A8E-3987-47B2-A4E3-A74E85A756A6}" type="presOf" srcId="{E435593F-D01B-4598-97F0-C0B8D788651A}" destId="{A2FEBDA5-100C-4A78-89CD-EDBC64D4F16C}" srcOrd="0" destOrd="0" presId="urn:microsoft.com/office/officeart/2005/8/layout/orgChart1"/>
    <dgm:cxn modelId="{E0814166-AACC-4743-9DAB-8053DD099DD7}" type="presOf" srcId="{290551B7-E3C7-4CA5-90B1-558536FC1CED}" destId="{1460672F-A228-4388-8E5B-DFA5E84099C2}" srcOrd="1" destOrd="0" presId="urn:microsoft.com/office/officeart/2005/8/layout/orgChart1"/>
    <dgm:cxn modelId="{83413D55-AB4D-41EA-BAEE-FEF73E1C9DDC}" type="presOf" srcId="{0FB1A598-0585-4007-8EF5-FEC7C54F9126}" destId="{91230DD5-A145-4E86-B470-8E618D3CD235}" srcOrd="0" destOrd="0" presId="urn:microsoft.com/office/officeart/2005/8/layout/orgChart1"/>
    <dgm:cxn modelId="{19170DCF-8B0A-452A-8E8B-AF7CB012721B}" srcId="{C865729E-6F9B-4175-9B86-921231599B03}" destId="{9D7B00DD-A0E1-4BC3-A3AE-7AD92E46EEC6}" srcOrd="1" destOrd="0" parTransId="{C1A9F9B3-EF8F-4BCE-A4F4-C729CABBC8CB}" sibTransId="{5390119F-31FB-4AD2-AFDA-7B7033B97EE0}"/>
    <dgm:cxn modelId="{088F21F7-A560-45CB-90CB-73C10A5F609F}" type="presOf" srcId="{AC62450E-52B7-4712-B327-6B144F8FEA0E}" destId="{E1E0D93B-9EAE-4DE2-8A7F-03E3C53E7D7A}" srcOrd="1" destOrd="0" presId="urn:microsoft.com/office/officeart/2005/8/layout/orgChart1"/>
    <dgm:cxn modelId="{D38163FB-0EC9-4F11-88F4-331D16581E11}" type="presOf" srcId="{2C921236-B599-4C7F-A264-51C627893770}" destId="{E9CCDC4C-8EA1-4CB7-921C-D2AC84B13B89}" srcOrd="0" destOrd="0" presId="urn:microsoft.com/office/officeart/2005/8/layout/orgChart1"/>
    <dgm:cxn modelId="{F9CA76EB-BFC6-4BC9-827C-187C18A6C437}" srcId="{F1904B23-39F2-4E5F-93C8-62DF359D3FFA}" destId="{E435593F-D01B-4598-97F0-C0B8D788651A}" srcOrd="1" destOrd="0" parTransId="{0FB1A598-0585-4007-8EF5-FEC7C54F9126}" sibTransId="{D366361B-3A0D-45DA-9721-26B53FA2EC25}"/>
    <dgm:cxn modelId="{327AA458-9FD0-40B7-B54F-C500E81A0BBC}" type="presOf" srcId="{7FABA2EB-C288-4DB6-AE52-BC2AEDEAD0D3}" destId="{A89289EA-B6E9-4076-9A8E-8BD53E8B7A16}" srcOrd="1" destOrd="0" presId="urn:microsoft.com/office/officeart/2005/8/layout/orgChart1"/>
    <dgm:cxn modelId="{6C9BBDDD-A40F-42A9-8447-9E83E52A2BD1}" type="presOf" srcId="{F1904B23-39F2-4E5F-93C8-62DF359D3FFA}" destId="{BC0D24F5-AE2C-4DDE-A209-84DE4735C94C}" srcOrd="1" destOrd="0" presId="urn:microsoft.com/office/officeart/2005/8/layout/orgChart1"/>
    <dgm:cxn modelId="{12EC8076-6A81-43FC-984A-99F944C238B5}" type="presOf" srcId="{F1904B23-39F2-4E5F-93C8-62DF359D3FFA}" destId="{ABED6F83-E7E5-412E-922F-483F11B9E306}" srcOrd="0" destOrd="0" presId="urn:microsoft.com/office/officeart/2005/8/layout/orgChart1"/>
    <dgm:cxn modelId="{DBD03405-9F5B-432D-AD28-99E66654EFC1}" type="presOf" srcId="{D57665BD-331C-4D1F-839D-C36F67A5E0BF}" destId="{87525D84-8B2E-4381-BD10-7653E9B69F1A}" srcOrd="0" destOrd="0" presId="urn:microsoft.com/office/officeart/2005/8/layout/orgChart1"/>
    <dgm:cxn modelId="{D93447C1-3B5D-46B2-8878-ACABC7637B6E}" srcId="{AC62450E-52B7-4712-B327-6B144F8FEA0E}" destId="{7FABA2EB-C288-4DB6-AE52-BC2AEDEAD0D3}" srcOrd="1" destOrd="0" parTransId="{63D1270E-A433-468D-A60C-961173158E72}" sibTransId="{D6A670B3-9581-42A0-8D8C-89EF7DA89572}"/>
    <dgm:cxn modelId="{BD97F379-BBE7-4E34-A047-FF9B6475CFA4}" type="presOf" srcId="{63D1270E-A433-468D-A60C-961173158E72}" destId="{CAB770E2-A731-4CFE-89E5-375F094F426D}" srcOrd="0" destOrd="0" presId="urn:microsoft.com/office/officeart/2005/8/layout/orgChart1"/>
    <dgm:cxn modelId="{297E161C-56D1-4F11-A7DF-8D17419A03E6}" type="presParOf" srcId="{07651622-E4EB-411B-8372-368DB1C010D6}" destId="{3DD30588-9413-434A-AB63-52F7AEC9E312}" srcOrd="0" destOrd="0" presId="urn:microsoft.com/office/officeart/2005/8/layout/orgChart1"/>
    <dgm:cxn modelId="{15C3FD71-9298-4F22-B758-DC60096DB790}" type="presParOf" srcId="{3DD30588-9413-434A-AB63-52F7AEC9E312}" destId="{FA33073D-408E-4B57-B84F-26F86CC98C36}" srcOrd="0" destOrd="0" presId="urn:microsoft.com/office/officeart/2005/8/layout/orgChart1"/>
    <dgm:cxn modelId="{177EE4A5-AE2E-46EA-974B-207C7524070A}" type="presParOf" srcId="{FA33073D-408E-4B57-B84F-26F86CC98C36}" destId="{1FB70883-63F5-4651-81AF-8A172DD10E22}" srcOrd="0" destOrd="0" presId="urn:microsoft.com/office/officeart/2005/8/layout/orgChart1"/>
    <dgm:cxn modelId="{D7304A86-3CE6-4CA9-B7EC-8A6CE7333E56}" type="presParOf" srcId="{FA33073D-408E-4B57-B84F-26F86CC98C36}" destId="{E1E0D93B-9EAE-4DE2-8A7F-03E3C53E7D7A}" srcOrd="1" destOrd="0" presId="urn:microsoft.com/office/officeart/2005/8/layout/orgChart1"/>
    <dgm:cxn modelId="{0705177B-9A4D-4CC4-A963-28CB9BFDB687}" type="presParOf" srcId="{3DD30588-9413-434A-AB63-52F7AEC9E312}" destId="{0E065F07-8F57-4D2F-AD5E-C41BAF357022}" srcOrd="1" destOrd="0" presId="urn:microsoft.com/office/officeart/2005/8/layout/orgChart1"/>
    <dgm:cxn modelId="{7CFA4E10-052F-49A6-BA56-4E2DB12B2E37}" type="presParOf" srcId="{0E065F07-8F57-4D2F-AD5E-C41BAF357022}" destId="{DEA2E9A3-F3A3-40BA-A3AF-84975CFED161}" srcOrd="0" destOrd="0" presId="urn:microsoft.com/office/officeart/2005/8/layout/orgChart1"/>
    <dgm:cxn modelId="{2292150A-E39B-4324-A5E3-2D032743DC6C}" type="presParOf" srcId="{0E065F07-8F57-4D2F-AD5E-C41BAF357022}" destId="{8893A044-5F4D-44C6-B068-84575EDF7024}" srcOrd="1" destOrd="0" presId="urn:microsoft.com/office/officeart/2005/8/layout/orgChart1"/>
    <dgm:cxn modelId="{33C870A5-A55C-4560-B993-D8B33221203B}" type="presParOf" srcId="{8893A044-5F4D-44C6-B068-84575EDF7024}" destId="{8326D7FF-9664-491F-9B2E-0377BFACC9A7}" srcOrd="0" destOrd="0" presId="urn:microsoft.com/office/officeart/2005/8/layout/orgChart1"/>
    <dgm:cxn modelId="{3FA4B376-B42E-4AF4-B54E-1E8DE5698DD8}" type="presParOf" srcId="{8326D7FF-9664-491F-9B2E-0377BFACC9A7}" destId="{ABED6F83-E7E5-412E-922F-483F11B9E306}" srcOrd="0" destOrd="0" presId="urn:microsoft.com/office/officeart/2005/8/layout/orgChart1"/>
    <dgm:cxn modelId="{156C1BC5-701F-4FFE-80D9-468AF82AA710}" type="presParOf" srcId="{8326D7FF-9664-491F-9B2E-0377BFACC9A7}" destId="{BC0D24F5-AE2C-4DDE-A209-84DE4735C94C}" srcOrd="1" destOrd="0" presId="urn:microsoft.com/office/officeart/2005/8/layout/orgChart1"/>
    <dgm:cxn modelId="{82D75CDB-BD7A-4D6B-89FE-89C0E29589EF}" type="presParOf" srcId="{8893A044-5F4D-44C6-B068-84575EDF7024}" destId="{18A5B4E9-2B32-48A2-B44C-AD1497164C13}" srcOrd="1" destOrd="0" presId="urn:microsoft.com/office/officeart/2005/8/layout/orgChart1"/>
    <dgm:cxn modelId="{773E5C70-DD1B-4176-B449-50DD303852EF}" type="presParOf" srcId="{18A5B4E9-2B32-48A2-B44C-AD1497164C13}" destId="{87525D84-8B2E-4381-BD10-7653E9B69F1A}" srcOrd="0" destOrd="0" presId="urn:microsoft.com/office/officeart/2005/8/layout/orgChart1"/>
    <dgm:cxn modelId="{20CC95AC-0F2F-42EF-9FF3-969303D69B8E}" type="presParOf" srcId="{18A5B4E9-2B32-48A2-B44C-AD1497164C13}" destId="{7A9E31D6-0C16-4787-BE84-97A00D03D144}" srcOrd="1" destOrd="0" presId="urn:microsoft.com/office/officeart/2005/8/layout/orgChart1"/>
    <dgm:cxn modelId="{AD8D8132-412E-4985-9EA5-9A90124D1FE6}" type="presParOf" srcId="{7A9E31D6-0C16-4787-BE84-97A00D03D144}" destId="{06C8EC3C-EF08-47CC-9ACE-D44A78FF0E95}" srcOrd="0" destOrd="0" presId="urn:microsoft.com/office/officeart/2005/8/layout/orgChart1"/>
    <dgm:cxn modelId="{0D562D0F-6893-419E-9076-C8518C081288}" type="presParOf" srcId="{06C8EC3C-EF08-47CC-9ACE-D44A78FF0E95}" destId="{A0438987-7F0B-4C11-89DD-3E995EEE3079}" srcOrd="0" destOrd="0" presId="urn:microsoft.com/office/officeart/2005/8/layout/orgChart1"/>
    <dgm:cxn modelId="{D3E0ABB8-C12D-45D9-B4FD-186B7506D9F7}" type="presParOf" srcId="{06C8EC3C-EF08-47CC-9ACE-D44A78FF0E95}" destId="{0B4A3540-3402-4323-ACE9-12595BFF687E}" srcOrd="1" destOrd="0" presId="urn:microsoft.com/office/officeart/2005/8/layout/orgChart1"/>
    <dgm:cxn modelId="{FE599643-9AF0-4A44-AB7E-B7C680123EE5}" type="presParOf" srcId="{7A9E31D6-0C16-4787-BE84-97A00D03D144}" destId="{5C7E28CE-CC19-45C7-8326-6726ED7C9AEC}" srcOrd="1" destOrd="0" presId="urn:microsoft.com/office/officeart/2005/8/layout/orgChart1"/>
    <dgm:cxn modelId="{FB88F326-CFB3-4101-A386-D483D5243CC3}" type="presParOf" srcId="{5C7E28CE-CC19-45C7-8326-6726ED7C9AEC}" destId="{BA4A2F1A-484A-42F6-917B-6B5E3EF2F0DA}" srcOrd="0" destOrd="0" presId="urn:microsoft.com/office/officeart/2005/8/layout/orgChart1"/>
    <dgm:cxn modelId="{00A80A61-7B44-4894-9E33-1270ACE5EA1E}" type="presParOf" srcId="{5C7E28CE-CC19-45C7-8326-6726ED7C9AEC}" destId="{8B773013-1441-498A-82AE-59464C14B4D4}" srcOrd="1" destOrd="0" presId="urn:microsoft.com/office/officeart/2005/8/layout/orgChart1"/>
    <dgm:cxn modelId="{8C455800-71B9-467D-A5D5-6FAB8D55E015}" type="presParOf" srcId="{8B773013-1441-498A-82AE-59464C14B4D4}" destId="{577DA7F4-F533-4B55-A1B4-601634CBBB17}" srcOrd="0" destOrd="0" presId="urn:microsoft.com/office/officeart/2005/8/layout/orgChart1"/>
    <dgm:cxn modelId="{8068E696-270C-456B-8281-97A8BFD9CC6F}" type="presParOf" srcId="{577DA7F4-F533-4B55-A1B4-601634CBBB17}" destId="{E9CCDC4C-8EA1-4CB7-921C-D2AC84B13B89}" srcOrd="0" destOrd="0" presId="urn:microsoft.com/office/officeart/2005/8/layout/orgChart1"/>
    <dgm:cxn modelId="{F4DDE0C2-259B-410A-820D-0697EDA688A0}" type="presParOf" srcId="{577DA7F4-F533-4B55-A1B4-601634CBBB17}" destId="{F3A9D844-96EF-4397-B370-5BB5886E56BE}" srcOrd="1" destOrd="0" presId="urn:microsoft.com/office/officeart/2005/8/layout/orgChart1"/>
    <dgm:cxn modelId="{68F9D3BB-1C55-4EA0-B216-FD158CC9D866}" type="presParOf" srcId="{8B773013-1441-498A-82AE-59464C14B4D4}" destId="{7FFE1612-1A6A-4887-9D15-6698F3154E50}" srcOrd="1" destOrd="0" presId="urn:microsoft.com/office/officeart/2005/8/layout/orgChart1"/>
    <dgm:cxn modelId="{8325C643-7CCF-4634-AB7F-5F047BB53DD8}" type="presParOf" srcId="{8B773013-1441-498A-82AE-59464C14B4D4}" destId="{9119561A-8368-4A2C-82B9-4B6F9657EB52}" srcOrd="2" destOrd="0" presId="urn:microsoft.com/office/officeart/2005/8/layout/orgChart1"/>
    <dgm:cxn modelId="{06BF87CA-404C-495E-9F21-1945CF9ABB16}" type="presParOf" srcId="{5C7E28CE-CC19-45C7-8326-6726ED7C9AEC}" destId="{83FFE304-72FF-44CE-8EDA-4304F570B3EB}" srcOrd="2" destOrd="0" presId="urn:microsoft.com/office/officeart/2005/8/layout/orgChart1"/>
    <dgm:cxn modelId="{69C3DDF5-695A-4618-ADA1-48CA676D160F}" type="presParOf" srcId="{5C7E28CE-CC19-45C7-8326-6726ED7C9AEC}" destId="{BE6A59EB-0C6D-45C7-B2A6-ED89C40B0398}" srcOrd="3" destOrd="0" presId="urn:microsoft.com/office/officeart/2005/8/layout/orgChart1"/>
    <dgm:cxn modelId="{5557D7AB-2A29-46C6-9A4A-C20086E03505}" type="presParOf" srcId="{BE6A59EB-0C6D-45C7-B2A6-ED89C40B0398}" destId="{60D39101-3020-4470-9609-4B60AAF91E81}" srcOrd="0" destOrd="0" presId="urn:microsoft.com/office/officeart/2005/8/layout/orgChart1"/>
    <dgm:cxn modelId="{A7650ED9-D2AD-4D55-9A3B-9F05AD22F2B2}" type="presParOf" srcId="{60D39101-3020-4470-9609-4B60AAF91E81}" destId="{5DD6295C-196B-40E8-8BBF-1DEEBADA4053}" srcOrd="0" destOrd="0" presId="urn:microsoft.com/office/officeart/2005/8/layout/orgChart1"/>
    <dgm:cxn modelId="{D5C09C84-335B-472F-A16C-7226264BFE68}" type="presParOf" srcId="{60D39101-3020-4470-9609-4B60AAF91E81}" destId="{DB14D9BA-E344-4B48-9390-BD7EFEABCC11}" srcOrd="1" destOrd="0" presId="urn:microsoft.com/office/officeart/2005/8/layout/orgChart1"/>
    <dgm:cxn modelId="{7EAB9315-DC71-4AFC-B561-03C72A2A15E0}" type="presParOf" srcId="{BE6A59EB-0C6D-45C7-B2A6-ED89C40B0398}" destId="{264D32E2-7FCF-4127-AB07-0E0A5736F634}" srcOrd="1" destOrd="0" presId="urn:microsoft.com/office/officeart/2005/8/layout/orgChart1"/>
    <dgm:cxn modelId="{E09E06AA-A68C-4268-A7A3-247F5E350675}" type="presParOf" srcId="{BE6A59EB-0C6D-45C7-B2A6-ED89C40B0398}" destId="{EFE3F010-3738-443E-A991-1E9D2BBFD497}" srcOrd="2" destOrd="0" presId="urn:microsoft.com/office/officeart/2005/8/layout/orgChart1"/>
    <dgm:cxn modelId="{CD3CAD8C-64BD-4030-91AD-E7BE86FB4E8F}" type="presParOf" srcId="{5C7E28CE-CC19-45C7-8326-6726ED7C9AEC}" destId="{A9100AA4-8A4A-4115-99CC-D243782D5B3D}" srcOrd="4" destOrd="0" presId="urn:microsoft.com/office/officeart/2005/8/layout/orgChart1"/>
    <dgm:cxn modelId="{16AA3A34-543E-4E77-B41F-6E4099A67415}" type="presParOf" srcId="{5C7E28CE-CC19-45C7-8326-6726ED7C9AEC}" destId="{69E99675-B07C-4C7B-9798-8B165F63B69B}" srcOrd="5" destOrd="0" presId="urn:microsoft.com/office/officeart/2005/8/layout/orgChart1"/>
    <dgm:cxn modelId="{28DCBE3C-5D49-4979-A483-2D457CE800BB}" type="presParOf" srcId="{69E99675-B07C-4C7B-9798-8B165F63B69B}" destId="{70FD4A64-5F6F-4D79-B919-9E049C4B55B0}" srcOrd="0" destOrd="0" presId="urn:microsoft.com/office/officeart/2005/8/layout/orgChart1"/>
    <dgm:cxn modelId="{0052E99F-2F2A-42F2-9C63-87DCD50F6BD4}" type="presParOf" srcId="{70FD4A64-5F6F-4D79-B919-9E049C4B55B0}" destId="{F3397984-E686-4D13-A167-57775F058583}" srcOrd="0" destOrd="0" presId="urn:microsoft.com/office/officeart/2005/8/layout/orgChart1"/>
    <dgm:cxn modelId="{8FF73393-4810-4AF9-A57C-BDC2B08F8F5C}" type="presParOf" srcId="{70FD4A64-5F6F-4D79-B919-9E049C4B55B0}" destId="{C2DCDC75-097D-499D-A776-C179DFE17BD1}" srcOrd="1" destOrd="0" presId="urn:microsoft.com/office/officeart/2005/8/layout/orgChart1"/>
    <dgm:cxn modelId="{39BEE133-B23B-48BB-9A4F-56F7A066730D}" type="presParOf" srcId="{69E99675-B07C-4C7B-9798-8B165F63B69B}" destId="{99E783C4-F633-4BAE-9DD9-CD9CC0FD060A}" srcOrd="1" destOrd="0" presId="urn:microsoft.com/office/officeart/2005/8/layout/orgChart1"/>
    <dgm:cxn modelId="{23F72E0E-E29C-4394-9ED8-1D2E41CF1715}" type="presParOf" srcId="{69E99675-B07C-4C7B-9798-8B165F63B69B}" destId="{25D27958-355F-4A92-93C5-31AD8B615A7E}" srcOrd="2" destOrd="0" presId="urn:microsoft.com/office/officeart/2005/8/layout/orgChart1"/>
    <dgm:cxn modelId="{E5A49544-002F-4C49-AA68-5C98EE0BED2F}" type="presParOf" srcId="{7A9E31D6-0C16-4787-BE84-97A00D03D144}" destId="{B85CB2F8-E5B6-4CF0-841C-329E7CAC2CFA}" srcOrd="2" destOrd="0" presId="urn:microsoft.com/office/officeart/2005/8/layout/orgChart1"/>
    <dgm:cxn modelId="{8ABF7151-33F0-41A5-83D3-79FE5680BAE7}" type="presParOf" srcId="{18A5B4E9-2B32-48A2-B44C-AD1497164C13}" destId="{91230DD5-A145-4E86-B470-8E618D3CD235}" srcOrd="2" destOrd="0" presId="urn:microsoft.com/office/officeart/2005/8/layout/orgChart1"/>
    <dgm:cxn modelId="{C34C368A-9E27-4ED8-8465-644A9A955EB2}" type="presParOf" srcId="{18A5B4E9-2B32-48A2-B44C-AD1497164C13}" destId="{00A6C6BB-6174-46B5-B7FE-93E045CD8FD0}" srcOrd="3" destOrd="0" presId="urn:microsoft.com/office/officeart/2005/8/layout/orgChart1"/>
    <dgm:cxn modelId="{FB834ADE-A314-40A7-8500-A1CC3DBCF003}" type="presParOf" srcId="{00A6C6BB-6174-46B5-B7FE-93E045CD8FD0}" destId="{7712AB7D-F2BE-4318-9531-8961E235EE00}" srcOrd="0" destOrd="0" presId="urn:microsoft.com/office/officeart/2005/8/layout/orgChart1"/>
    <dgm:cxn modelId="{B9657EFD-6241-4715-A460-E239B774DA73}" type="presParOf" srcId="{7712AB7D-F2BE-4318-9531-8961E235EE00}" destId="{A2FEBDA5-100C-4A78-89CD-EDBC64D4F16C}" srcOrd="0" destOrd="0" presId="urn:microsoft.com/office/officeart/2005/8/layout/orgChart1"/>
    <dgm:cxn modelId="{ABC9400D-31E0-4615-A817-A3136E04E343}" type="presParOf" srcId="{7712AB7D-F2BE-4318-9531-8961E235EE00}" destId="{6F453FC8-9203-4E90-8B4B-F3EC198E498B}" srcOrd="1" destOrd="0" presId="urn:microsoft.com/office/officeart/2005/8/layout/orgChart1"/>
    <dgm:cxn modelId="{6B45707D-7316-4E48-BEFD-B6D9F9C85424}" type="presParOf" srcId="{00A6C6BB-6174-46B5-B7FE-93E045CD8FD0}" destId="{2CE40438-A51A-4FB2-AF55-27994E9B7AA9}" srcOrd="1" destOrd="0" presId="urn:microsoft.com/office/officeart/2005/8/layout/orgChart1"/>
    <dgm:cxn modelId="{779DE856-B719-488B-8863-B981A5DAFD75}" type="presParOf" srcId="{00A6C6BB-6174-46B5-B7FE-93E045CD8FD0}" destId="{6A336AF6-51F6-45CD-8479-AFDC3A1D1CFF}" srcOrd="2" destOrd="0" presId="urn:microsoft.com/office/officeart/2005/8/layout/orgChart1"/>
    <dgm:cxn modelId="{7C9D4D8C-A4BA-40A2-9745-3547173AE446}" type="presParOf" srcId="{8893A044-5F4D-44C6-B068-84575EDF7024}" destId="{58334ABD-AB83-432A-9867-0E7F88CF7B5D}" srcOrd="2" destOrd="0" presId="urn:microsoft.com/office/officeart/2005/8/layout/orgChart1"/>
    <dgm:cxn modelId="{812158AD-0363-44C2-AFCF-CC7C2601B4BB}" type="presParOf" srcId="{0E065F07-8F57-4D2F-AD5E-C41BAF357022}" destId="{CAB770E2-A731-4CFE-89E5-375F094F426D}" srcOrd="2" destOrd="0" presId="urn:microsoft.com/office/officeart/2005/8/layout/orgChart1"/>
    <dgm:cxn modelId="{0CE56BDB-7E86-4CE3-BEF0-6690739A00F2}" type="presParOf" srcId="{0E065F07-8F57-4D2F-AD5E-C41BAF357022}" destId="{6FCA802C-22F8-4EA2-A76A-A4FD563E6FC9}" srcOrd="3" destOrd="0" presId="urn:microsoft.com/office/officeart/2005/8/layout/orgChart1"/>
    <dgm:cxn modelId="{E5ADD47B-9C8C-45EE-BDC0-E0C08D5E6779}" type="presParOf" srcId="{6FCA802C-22F8-4EA2-A76A-A4FD563E6FC9}" destId="{45F8B351-6A69-4B53-98F5-2B378293A7A9}" srcOrd="0" destOrd="0" presId="urn:microsoft.com/office/officeart/2005/8/layout/orgChart1"/>
    <dgm:cxn modelId="{AD116DFF-FCEC-41C6-910E-3D2E225EFBBC}" type="presParOf" srcId="{45F8B351-6A69-4B53-98F5-2B378293A7A9}" destId="{57E10318-9444-4F52-A3FD-6F99BFF54B8F}" srcOrd="0" destOrd="0" presId="urn:microsoft.com/office/officeart/2005/8/layout/orgChart1"/>
    <dgm:cxn modelId="{403B4CDD-92AA-43B4-AC30-C070C013C963}" type="presParOf" srcId="{45F8B351-6A69-4B53-98F5-2B378293A7A9}" destId="{A89289EA-B6E9-4076-9A8E-8BD53E8B7A16}" srcOrd="1" destOrd="0" presId="urn:microsoft.com/office/officeart/2005/8/layout/orgChart1"/>
    <dgm:cxn modelId="{6A2D990D-FEE8-423A-AA15-FD4170687876}" type="presParOf" srcId="{6FCA802C-22F8-4EA2-A76A-A4FD563E6FC9}" destId="{3D77D372-4751-41B8-9640-7A34CFA8F24B}" srcOrd="1" destOrd="0" presId="urn:microsoft.com/office/officeart/2005/8/layout/orgChart1"/>
    <dgm:cxn modelId="{30E9BB38-7527-4BC5-AD4E-CDA6651AC42C}" type="presParOf" srcId="{6FCA802C-22F8-4EA2-A76A-A4FD563E6FC9}" destId="{28E971E2-5B37-4396-9903-B59C59F8E353}" srcOrd="2" destOrd="0" presId="urn:microsoft.com/office/officeart/2005/8/layout/orgChart1"/>
    <dgm:cxn modelId="{87200896-4B2B-4B2B-ACDA-A891DEBBA1C3}" type="presParOf" srcId="{0E065F07-8F57-4D2F-AD5E-C41BAF357022}" destId="{6DDE0F69-8EBE-4416-AB27-E1C5EAAA0093}" srcOrd="4" destOrd="0" presId="urn:microsoft.com/office/officeart/2005/8/layout/orgChart1"/>
    <dgm:cxn modelId="{C900567B-B427-4528-A95D-0223FD1FEF00}" type="presParOf" srcId="{0E065F07-8F57-4D2F-AD5E-C41BAF357022}" destId="{E17999B4-EDC8-45B8-BE26-60E81741FE9C}" srcOrd="5" destOrd="0" presId="urn:microsoft.com/office/officeart/2005/8/layout/orgChart1"/>
    <dgm:cxn modelId="{6A67B2DE-24D8-410B-9042-E60A0ABE5D3B}" type="presParOf" srcId="{E17999B4-EDC8-45B8-BE26-60E81741FE9C}" destId="{4DB5AA8D-0452-4EB8-97DA-038E983E4A1F}" srcOrd="0" destOrd="0" presId="urn:microsoft.com/office/officeart/2005/8/layout/orgChart1"/>
    <dgm:cxn modelId="{0C284D5B-A026-4454-B97C-3D5508AEAF8C}" type="presParOf" srcId="{4DB5AA8D-0452-4EB8-97DA-038E983E4A1F}" destId="{3233065D-330A-4C01-84E0-72E3FF30C3B7}" srcOrd="0" destOrd="0" presId="urn:microsoft.com/office/officeart/2005/8/layout/orgChart1"/>
    <dgm:cxn modelId="{231F7816-32B2-484C-B9DF-551F408694E9}" type="presParOf" srcId="{4DB5AA8D-0452-4EB8-97DA-038E983E4A1F}" destId="{A316FE7D-F4A8-4331-B045-526ADB41EFBE}" srcOrd="1" destOrd="0" presId="urn:microsoft.com/office/officeart/2005/8/layout/orgChart1"/>
    <dgm:cxn modelId="{933F42A0-F3EF-4BB5-919E-61D1DFBDDD65}" type="presParOf" srcId="{E17999B4-EDC8-45B8-BE26-60E81741FE9C}" destId="{F41EEFFF-88BA-4D14-935F-236E5874135F}" srcOrd="1" destOrd="0" presId="urn:microsoft.com/office/officeart/2005/8/layout/orgChart1"/>
    <dgm:cxn modelId="{45591A6E-1EE8-412D-9AEC-A44FF6276FA3}" type="presParOf" srcId="{E17999B4-EDC8-45B8-BE26-60E81741FE9C}" destId="{D8E5B2A7-A152-4605-B2D6-BE5548B39743}" srcOrd="2" destOrd="0" presId="urn:microsoft.com/office/officeart/2005/8/layout/orgChart1"/>
    <dgm:cxn modelId="{FB846FDB-02CF-4721-A295-774145B0E091}" type="presParOf" srcId="{0E065F07-8F57-4D2F-AD5E-C41BAF357022}" destId="{EA7B76B0-090E-438D-861E-628D14D0728B}" srcOrd="6" destOrd="0" presId="urn:microsoft.com/office/officeart/2005/8/layout/orgChart1"/>
    <dgm:cxn modelId="{FED150CA-1553-4D13-8028-DF966F92BFCF}" type="presParOf" srcId="{0E065F07-8F57-4D2F-AD5E-C41BAF357022}" destId="{1C484602-7885-440B-BDDF-39A49BCF27F1}" srcOrd="7" destOrd="0" presId="urn:microsoft.com/office/officeart/2005/8/layout/orgChart1"/>
    <dgm:cxn modelId="{6446C84D-C48E-4B43-8E14-6A9A79A9A178}" type="presParOf" srcId="{1C484602-7885-440B-BDDF-39A49BCF27F1}" destId="{6028DABE-F6F5-484E-9813-61B1C51455A5}" srcOrd="0" destOrd="0" presId="urn:microsoft.com/office/officeart/2005/8/layout/orgChart1"/>
    <dgm:cxn modelId="{54A9927F-A81E-484F-883D-D07188E24FEC}" type="presParOf" srcId="{6028DABE-F6F5-484E-9813-61B1C51455A5}" destId="{25EC50B4-ADC2-4FD2-981A-8154B89CCBFC}" srcOrd="0" destOrd="0" presId="urn:microsoft.com/office/officeart/2005/8/layout/orgChart1"/>
    <dgm:cxn modelId="{2D753F31-27C9-4F09-ABD7-BBD5BBDFA2BA}" type="presParOf" srcId="{6028DABE-F6F5-484E-9813-61B1C51455A5}" destId="{1460672F-A228-4388-8E5B-DFA5E84099C2}" srcOrd="1" destOrd="0" presId="urn:microsoft.com/office/officeart/2005/8/layout/orgChart1"/>
    <dgm:cxn modelId="{93CE8D06-8A16-4E0C-9DBE-FBCA8ADCD3E9}" type="presParOf" srcId="{1C484602-7885-440B-BDDF-39A49BCF27F1}" destId="{E2EED50C-376C-4AF8-9EE9-16582D541A80}" srcOrd="1" destOrd="0" presId="urn:microsoft.com/office/officeart/2005/8/layout/orgChart1"/>
    <dgm:cxn modelId="{9D157A55-9937-4038-B571-604036E43D93}" type="presParOf" srcId="{1C484602-7885-440B-BDDF-39A49BCF27F1}" destId="{D1F6FAA0-7AED-46A2-8C95-E67EBFADC6F0}" srcOrd="2" destOrd="0" presId="urn:microsoft.com/office/officeart/2005/8/layout/orgChart1"/>
    <dgm:cxn modelId="{6E78C4F0-0229-4BC6-860C-8857615468E1}" type="presParOf" srcId="{3DD30588-9413-434A-AB63-52F7AEC9E312}" destId="{52FE82CA-04A4-4D44-8F05-056906D2D8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EE87C-2068-4ADC-B70E-BB4D10FDC271}">
      <dsp:nvSpPr>
        <dsp:cNvPr id="0" name=""/>
        <dsp:cNvSpPr/>
      </dsp:nvSpPr>
      <dsp:spPr>
        <a:xfrm>
          <a:off x="373470" y="2304258"/>
          <a:ext cx="3216526" cy="9648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sz="2400" b="1" i="0" u="none" strike="noStrike" kern="1200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РФ ПИО</a:t>
          </a:r>
          <a:endParaRPr kumimoji="0" lang="en-US" sz="2400" b="1" i="0" u="none" strike="noStrike" kern="1200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730" y="2332518"/>
        <a:ext cx="3160006" cy="908343"/>
      </dsp:txXfrm>
    </dsp:sp>
    <dsp:sp modelId="{C29015F6-1A2A-4B26-923A-6510D0F822D8}">
      <dsp:nvSpPr>
        <dsp:cNvPr id="0" name=""/>
        <dsp:cNvSpPr/>
      </dsp:nvSpPr>
      <dsp:spPr>
        <a:xfrm rot="16821042">
          <a:off x="2713659" y="1722033"/>
          <a:ext cx="2136555" cy="27526"/>
        </a:xfrm>
        <a:custGeom>
          <a:avLst/>
          <a:gdLst/>
          <a:ahLst/>
          <a:cxnLst/>
          <a:rect l="0" t="0" r="0" b="0"/>
          <a:pathLst>
            <a:path>
              <a:moveTo>
                <a:pt x="0" y="13763"/>
              </a:moveTo>
              <a:lnTo>
                <a:pt x="2136555" y="13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3728523" y="1682383"/>
        <a:ext cx="106827" cy="106827"/>
      </dsp:txXfrm>
    </dsp:sp>
    <dsp:sp modelId="{02645455-F5AC-4485-A1D4-EA0F057F7E19}">
      <dsp:nvSpPr>
        <dsp:cNvPr id="0" name=""/>
        <dsp:cNvSpPr/>
      </dsp:nvSpPr>
      <dsp:spPr>
        <a:xfrm>
          <a:off x="3973877" y="432051"/>
          <a:ext cx="4391691" cy="5057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sz="1400" b="1" i="0" u="none" strike="noStrike" kern="1200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ОСТВАРИВАЊЕ ПРАВА ИЗ ПЕНЗИЈСКОГ И ИНВАЛИДСКОГ  ОСИГУРАЊА</a:t>
          </a:r>
          <a:endParaRPr kumimoji="0" lang="en-US" sz="1400" b="1" i="0" u="none" strike="noStrike" kern="1200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8689" y="446863"/>
        <a:ext cx="4362067" cy="476080"/>
      </dsp:txXfrm>
    </dsp:sp>
    <dsp:sp modelId="{3CECFFDE-98EB-4AF9-8A54-EB85ED7A5002}">
      <dsp:nvSpPr>
        <dsp:cNvPr id="0" name=""/>
        <dsp:cNvSpPr/>
      </dsp:nvSpPr>
      <dsp:spPr>
        <a:xfrm rot="17095025">
          <a:off x="3003450" y="2009669"/>
          <a:ext cx="1579753" cy="27526"/>
        </a:xfrm>
        <a:custGeom>
          <a:avLst/>
          <a:gdLst/>
          <a:ahLst/>
          <a:cxnLst/>
          <a:rect l="0" t="0" r="0" b="0"/>
          <a:pathLst>
            <a:path>
              <a:moveTo>
                <a:pt x="0" y="13763"/>
              </a:moveTo>
              <a:lnTo>
                <a:pt x="1579753" y="13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753833" y="1983938"/>
        <a:ext cx="78987" cy="78987"/>
      </dsp:txXfrm>
    </dsp:sp>
    <dsp:sp modelId="{419D9DFF-D44A-4013-941C-F2648F22C59A}">
      <dsp:nvSpPr>
        <dsp:cNvPr id="0" name=""/>
        <dsp:cNvSpPr/>
      </dsp:nvSpPr>
      <dsp:spPr>
        <a:xfrm>
          <a:off x="3996658" y="1008113"/>
          <a:ext cx="4391691" cy="504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sz="1400" b="1" i="0" u="none" strike="noStrike" kern="1200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МЕДИЦИНСКО ВЕШТАЧЕЊЕ</a:t>
          </a:r>
          <a:endParaRPr kumimoji="0" lang="en-US" sz="1400" b="1" i="0" u="none" strike="noStrike" kern="1200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1423" y="1022878"/>
        <a:ext cx="4362161" cy="474591"/>
      </dsp:txXfrm>
    </dsp:sp>
    <dsp:sp modelId="{03B952F7-8B33-4136-826F-FDDCE2C5C1B0}">
      <dsp:nvSpPr>
        <dsp:cNvPr id="0" name=""/>
        <dsp:cNvSpPr/>
      </dsp:nvSpPr>
      <dsp:spPr>
        <a:xfrm rot="17727643">
          <a:off x="3335452" y="2369804"/>
          <a:ext cx="892969" cy="27526"/>
        </a:xfrm>
        <a:custGeom>
          <a:avLst/>
          <a:gdLst/>
          <a:ahLst/>
          <a:cxnLst/>
          <a:rect l="0" t="0" r="0" b="0"/>
          <a:pathLst>
            <a:path>
              <a:moveTo>
                <a:pt x="0" y="13763"/>
              </a:moveTo>
              <a:lnTo>
                <a:pt x="892969" y="13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759612" y="2361243"/>
        <a:ext cx="44648" cy="44648"/>
      </dsp:txXfrm>
    </dsp:sp>
    <dsp:sp modelId="{CA3501D9-5B19-429C-9546-EC98AF842D2F}">
      <dsp:nvSpPr>
        <dsp:cNvPr id="0" name=""/>
        <dsp:cNvSpPr/>
      </dsp:nvSpPr>
      <dsp:spPr>
        <a:xfrm>
          <a:off x="3973877" y="1656183"/>
          <a:ext cx="4391691" cy="6485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sz="1400" b="1" i="0" u="none" strike="noStrike" kern="1200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ФИНАНСИЈСКЕ ПОСЛОВЕ</a:t>
          </a:r>
          <a:endParaRPr kumimoji="0" lang="en-US" sz="1400" b="1" i="0" u="none" strike="noStrike" kern="1200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2872" y="1675178"/>
        <a:ext cx="4353701" cy="610533"/>
      </dsp:txXfrm>
    </dsp:sp>
    <dsp:sp modelId="{0E11DC9E-CBDF-4E87-B2A8-291967A320E8}">
      <dsp:nvSpPr>
        <dsp:cNvPr id="0" name=""/>
        <dsp:cNvSpPr/>
      </dsp:nvSpPr>
      <dsp:spPr>
        <a:xfrm rot="21379180">
          <a:off x="3589576" y="2759847"/>
          <a:ext cx="407502" cy="27526"/>
        </a:xfrm>
        <a:custGeom>
          <a:avLst/>
          <a:gdLst/>
          <a:ahLst/>
          <a:cxnLst/>
          <a:rect l="0" t="0" r="0" b="0"/>
          <a:pathLst>
            <a:path>
              <a:moveTo>
                <a:pt x="0" y="13763"/>
              </a:moveTo>
              <a:lnTo>
                <a:pt x="407502" y="13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783140" y="2763423"/>
        <a:ext cx="20375" cy="20375"/>
      </dsp:txXfrm>
    </dsp:sp>
    <dsp:sp modelId="{F7F9C430-C5F2-48CB-9D2E-B6575C25DBD6}">
      <dsp:nvSpPr>
        <dsp:cNvPr id="0" name=""/>
        <dsp:cNvSpPr/>
      </dsp:nvSpPr>
      <dsp:spPr>
        <a:xfrm>
          <a:off x="3996658" y="2448269"/>
          <a:ext cx="4391691" cy="624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sz="1400" b="1" i="0" u="none" strike="noStrike" kern="1200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ПРАВНЕ И ОПШТЕ ПОСЛОВЕ</a:t>
          </a:r>
          <a:endParaRPr kumimoji="0" lang="en-US" sz="1400" b="1" i="0" u="none" strike="noStrike" kern="1200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4950" y="2466561"/>
        <a:ext cx="4355107" cy="587943"/>
      </dsp:txXfrm>
    </dsp:sp>
    <dsp:sp modelId="{74C04E65-CBD5-4E9A-87C0-B53908EFB665}">
      <dsp:nvSpPr>
        <dsp:cNvPr id="0" name=""/>
        <dsp:cNvSpPr/>
      </dsp:nvSpPr>
      <dsp:spPr>
        <a:xfrm rot="3571710">
          <a:off x="3392367" y="3118506"/>
          <a:ext cx="801920" cy="27526"/>
        </a:xfrm>
        <a:custGeom>
          <a:avLst/>
          <a:gdLst/>
          <a:ahLst/>
          <a:cxnLst/>
          <a:rect l="0" t="0" r="0" b="0"/>
          <a:pathLst>
            <a:path>
              <a:moveTo>
                <a:pt x="0" y="13763"/>
              </a:moveTo>
              <a:lnTo>
                <a:pt x="801920" y="13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773279" y="3112222"/>
        <a:ext cx="40096" cy="40096"/>
      </dsp:txXfrm>
    </dsp:sp>
    <dsp:sp modelId="{AF28070B-4273-45FD-9ED6-A07F916EABB0}">
      <dsp:nvSpPr>
        <dsp:cNvPr id="0" name=""/>
        <dsp:cNvSpPr/>
      </dsp:nvSpPr>
      <dsp:spPr>
        <a:xfrm>
          <a:off x="3996658" y="3312371"/>
          <a:ext cx="4391691" cy="3309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sz="1400" b="1" i="0" u="none" strike="noStrike" kern="1200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ИНФОРМАЦИОНЕ ТЕХНОЛОГИЈЕ</a:t>
          </a:r>
          <a:endParaRPr kumimoji="0" lang="en-US" sz="1400" b="1" i="0" u="none" strike="noStrike" kern="1200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06351" y="3322064"/>
        <a:ext cx="4372305" cy="311571"/>
      </dsp:txXfrm>
    </dsp:sp>
    <dsp:sp modelId="{A1CBF065-F6E2-48A8-AFD0-928C8C885C50}">
      <dsp:nvSpPr>
        <dsp:cNvPr id="0" name=""/>
        <dsp:cNvSpPr/>
      </dsp:nvSpPr>
      <dsp:spPr>
        <a:xfrm rot="4355658">
          <a:off x="3140287" y="3385195"/>
          <a:ext cx="1283298" cy="27526"/>
        </a:xfrm>
        <a:custGeom>
          <a:avLst/>
          <a:gdLst/>
          <a:ahLst/>
          <a:cxnLst/>
          <a:rect l="0" t="0" r="0" b="0"/>
          <a:pathLst>
            <a:path>
              <a:moveTo>
                <a:pt x="0" y="13763"/>
              </a:moveTo>
              <a:lnTo>
                <a:pt x="1283298" y="13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749854" y="3366876"/>
        <a:ext cx="64164" cy="64164"/>
      </dsp:txXfrm>
    </dsp:sp>
    <dsp:sp modelId="{B0352DCB-1BA3-4607-8B83-86CC4F214850}">
      <dsp:nvSpPr>
        <dsp:cNvPr id="0" name=""/>
        <dsp:cNvSpPr/>
      </dsp:nvSpPr>
      <dsp:spPr>
        <a:xfrm>
          <a:off x="3973877" y="3816426"/>
          <a:ext cx="4391691" cy="3896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sz="1400" b="1" i="0" u="none" strike="noStrike" kern="1200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ОДНОСЕ С ЈАВНОШЋУ</a:t>
          </a:r>
          <a:endParaRPr kumimoji="0" lang="en-US" sz="1400" b="1" i="0" u="none" strike="noStrike" kern="1200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5288" y="3827837"/>
        <a:ext cx="4368869" cy="366780"/>
      </dsp:txXfrm>
    </dsp:sp>
    <dsp:sp modelId="{94CBB2FE-3656-421B-AAEB-DD3F2B784C78}">
      <dsp:nvSpPr>
        <dsp:cNvPr id="0" name=""/>
        <dsp:cNvSpPr/>
      </dsp:nvSpPr>
      <dsp:spPr>
        <a:xfrm rot="4653550">
          <a:off x="2849496" y="3694595"/>
          <a:ext cx="1887661" cy="27526"/>
        </a:xfrm>
        <a:custGeom>
          <a:avLst/>
          <a:gdLst/>
          <a:ahLst/>
          <a:cxnLst/>
          <a:rect l="0" t="0" r="0" b="0"/>
          <a:pathLst>
            <a:path>
              <a:moveTo>
                <a:pt x="0" y="13763"/>
              </a:moveTo>
              <a:lnTo>
                <a:pt x="1887661" y="13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3746136" y="3661167"/>
        <a:ext cx="94383" cy="94383"/>
      </dsp:txXfrm>
    </dsp:sp>
    <dsp:sp modelId="{DE0594B2-88DD-4BBA-B553-8FAC27C39928}">
      <dsp:nvSpPr>
        <dsp:cNvPr id="0" name=""/>
        <dsp:cNvSpPr/>
      </dsp:nvSpPr>
      <dsp:spPr>
        <a:xfrm>
          <a:off x="3996658" y="4392488"/>
          <a:ext cx="4391691" cy="475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sz="1400" b="1" i="0" u="none" strike="noStrike" kern="1200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ИНТЕРНУ РЕВИЗИЈУ</a:t>
          </a:r>
          <a:endParaRPr kumimoji="0" lang="en-US" sz="1400" b="1" i="0" u="none" strike="noStrike" kern="1200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0573" y="4406403"/>
        <a:ext cx="4363861" cy="447249"/>
      </dsp:txXfrm>
    </dsp:sp>
    <dsp:sp modelId="{C2FA446B-F0E8-495C-B325-51B3784CA1BB}">
      <dsp:nvSpPr>
        <dsp:cNvPr id="0" name=""/>
        <dsp:cNvSpPr/>
      </dsp:nvSpPr>
      <dsp:spPr>
        <a:xfrm rot="4779106">
          <a:off x="2549001" y="4021221"/>
          <a:ext cx="2537869" cy="27526"/>
        </a:xfrm>
        <a:custGeom>
          <a:avLst/>
          <a:gdLst/>
          <a:ahLst/>
          <a:cxnLst/>
          <a:rect l="0" t="0" r="0" b="0"/>
          <a:pathLst>
            <a:path>
              <a:moveTo>
                <a:pt x="0" y="13763"/>
              </a:moveTo>
              <a:lnTo>
                <a:pt x="2537869" y="13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3754489" y="3971537"/>
        <a:ext cx="126893" cy="126893"/>
      </dsp:txXfrm>
    </dsp:sp>
    <dsp:sp modelId="{457F96FD-0EB8-4320-9B65-8969BC80126B}">
      <dsp:nvSpPr>
        <dsp:cNvPr id="0" name=""/>
        <dsp:cNvSpPr/>
      </dsp:nvSpPr>
      <dsp:spPr>
        <a:xfrm>
          <a:off x="4045875" y="5040557"/>
          <a:ext cx="4335710" cy="4854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Cyrl-RS" sz="1400" b="1" i="0" u="none" strike="noStrike" kern="1200" cap="none" normalizeH="0" baseline="0" dirty="0" smtClean="0">
              <a:ln/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СЕКТОР ЗА ИМОВИНСКЕ ПОСЛОВЕ, ПРОЈЕКТЕ И ЗАСТУПАЊА</a:t>
          </a:r>
          <a:endParaRPr kumimoji="0" lang="en-US" sz="1400" b="1" i="0" u="none" strike="noStrike" kern="1200" cap="none" normalizeH="0" baseline="0" dirty="0" smtClean="0">
            <a:ln/>
            <a:solidFill>
              <a:srgbClr val="002060"/>
            </a:solidFill>
            <a:effectLst>
              <a:outerShdw blurRad="38100" dist="38100" dir="2700000" algn="tl">
                <a:srgbClr val="C0C0C0"/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0093" y="5054775"/>
        <a:ext cx="4307274" cy="457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B76B0-090E-438D-861E-628D14D0728B}">
      <dsp:nvSpPr>
        <dsp:cNvPr id="0" name=""/>
        <dsp:cNvSpPr/>
      </dsp:nvSpPr>
      <dsp:spPr>
        <a:xfrm>
          <a:off x="4978026" y="397990"/>
          <a:ext cx="2907293" cy="198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80"/>
              </a:lnTo>
              <a:lnTo>
                <a:pt x="2907293" y="20180"/>
              </a:lnTo>
              <a:lnTo>
                <a:pt x="2907293" y="1984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E0F69-8EBE-4416-AB27-E1C5EAAA0093}">
      <dsp:nvSpPr>
        <dsp:cNvPr id="0" name=""/>
        <dsp:cNvSpPr/>
      </dsp:nvSpPr>
      <dsp:spPr>
        <a:xfrm>
          <a:off x="4978026" y="397990"/>
          <a:ext cx="806794" cy="220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76"/>
              </a:lnTo>
              <a:lnTo>
                <a:pt x="806794" y="41876"/>
              </a:lnTo>
              <a:lnTo>
                <a:pt x="806794" y="220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770E2-A731-4CFE-89E5-375F094F426D}">
      <dsp:nvSpPr>
        <dsp:cNvPr id="0" name=""/>
        <dsp:cNvSpPr/>
      </dsp:nvSpPr>
      <dsp:spPr>
        <a:xfrm>
          <a:off x="3759321" y="397990"/>
          <a:ext cx="1218704" cy="220126"/>
        </a:xfrm>
        <a:custGeom>
          <a:avLst/>
          <a:gdLst/>
          <a:ahLst/>
          <a:cxnLst/>
          <a:rect l="0" t="0" r="0" b="0"/>
          <a:pathLst>
            <a:path>
              <a:moveTo>
                <a:pt x="1218704" y="0"/>
              </a:moveTo>
              <a:lnTo>
                <a:pt x="1218704" y="41876"/>
              </a:lnTo>
              <a:lnTo>
                <a:pt x="0" y="41876"/>
              </a:lnTo>
              <a:lnTo>
                <a:pt x="0" y="220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30DD5-A145-4E86-B470-8E618D3CD235}">
      <dsp:nvSpPr>
        <dsp:cNvPr id="0" name=""/>
        <dsp:cNvSpPr/>
      </dsp:nvSpPr>
      <dsp:spPr>
        <a:xfrm>
          <a:off x="1896845" y="1073859"/>
          <a:ext cx="2552372" cy="510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063"/>
              </a:lnTo>
              <a:lnTo>
                <a:pt x="2552372" y="332063"/>
              </a:lnTo>
              <a:lnTo>
                <a:pt x="2552372" y="5103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00AA4-8A4A-4115-99CC-D243782D5B3D}">
      <dsp:nvSpPr>
        <dsp:cNvPr id="0" name=""/>
        <dsp:cNvSpPr/>
      </dsp:nvSpPr>
      <dsp:spPr>
        <a:xfrm>
          <a:off x="817837" y="2432982"/>
          <a:ext cx="766339" cy="3103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3988"/>
              </a:lnTo>
              <a:lnTo>
                <a:pt x="766339" y="310398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FE304-72FF-44CE-8EDA-4304F570B3EB}">
      <dsp:nvSpPr>
        <dsp:cNvPr id="0" name=""/>
        <dsp:cNvSpPr/>
      </dsp:nvSpPr>
      <dsp:spPr>
        <a:xfrm>
          <a:off x="817837" y="2432982"/>
          <a:ext cx="766339" cy="2023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3868"/>
              </a:lnTo>
              <a:lnTo>
                <a:pt x="766339" y="20238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A2F1A-484A-42F6-917B-6B5E3EF2F0DA}">
      <dsp:nvSpPr>
        <dsp:cNvPr id="0" name=""/>
        <dsp:cNvSpPr/>
      </dsp:nvSpPr>
      <dsp:spPr>
        <a:xfrm>
          <a:off x="817837" y="2432982"/>
          <a:ext cx="766339" cy="79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731"/>
              </a:lnTo>
              <a:lnTo>
                <a:pt x="766339" y="7997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25D84-8B2E-4381-BD10-7653E9B69F1A}">
      <dsp:nvSpPr>
        <dsp:cNvPr id="0" name=""/>
        <dsp:cNvSpPr/>
      </dsp:nvSpPr>
      <dsp:spPr>
        <a:xfrm>
          <a:off x="1496886" y="1073859"/>
          <a:ext cx="399959" cy="510313"/>
        </a:xfrm>
        <a:custGeom>
          <a:avLst/>
          <a:gdLst/>
          <a:ahLst/>
          <a:cxnLst/>
          <a:rect l="0" t="0" r="0" b="0"/>
          <a:pathLst>
            <a:path>
              <a:moveTo>
                <a:pt x="399959" y="0"/>
              </a:moveTo>
              <a:lnTo>
                <a:pt x="399959" y="332063"/>
              </a:lnTo>
              <a:lnTo>
                <a:pt x="0" y="332063"/>
              </a:lnTo>
              <a:lnTo>
                <a:pt x="0" y="5103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2E9A3-F3A3-40BA-A3AF-84975CFED161}">
      <dsp:nvSpPr>
        <dsp:cNvPr id="0" name=""/>
        <dsp:cNvSpPr/>
      </dsp:nvSpPr>
      <dsp:spPr>
        <a:xfrm>
          <a:off x="1896845" y="397990"/>
          <a:ext cx="3081180" cy="207640"/>
        </a:xfrm>
        <a:custGeom>
          <a:avLst/>
          <a:gdLst/>
          <a:ahLst/>
          <a:cxnLst/>
          <a:rect l="0" t="0" r="0" b="0"/>
          <a:pathLst>
            <a:path>
              <a:moveTo>
                <a:pt x="3081180" y="0"/>
              </a:moveTo>
              <a:lnTo>
                <a:pt x="3081180" y="29390"/>
              </a:lnTo>
              <a:lnTo>
                <a:pt x="0" y="29390"/>
              </a:lnTo>
              <a:lnTo>
                <a:pt x="0" y="207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70883-63F5-4651-81AF-8A172DD10E22}">
      <dsp:nvSpPr>
        <dsp:cNvPr id="0" name=""/>
        <dsp:cNvSpPr/>
      </dsp:nvSpPr>
      <dsp:spPr>
        <a:xfrm>
          <a:off x="2694837" y="0"/>
          <a:ext cx="4566377" cy="3979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СЕКТОР ЗА МЕДИЦИНСКО ВЕШТАЧЕЊЕ</a:t>
          </a:r>
          <a:endParaRPr lang="en-US" sz="1400" kern="1200" dirty="0">
            <a:solidFill>
              <a:srgbClr val="002060"/>
            </a:solidFill>
          </a:endParaRPr>
        </a:p>
      </dsp:txBody>
      <dsp:txXfrm>
        <a:off x="2694837" y="0"/>
        <a:ext cx="4566377" cy="397990"/>
      </dsp:txXfrm>
    </dsp:sp>
    <dsp:sp modelId="{ABED6F83-E7E5-412E-922F-483F11B9E306}">
      <dsp:nvSpPr>
        <dsp:cNvPr id="0" name=""/>
        <dsp:cNvSpPr/>
      </dsp:nvSpPr>
      <dsp:spPr>
        <a:xfrm>
          <a:off x="1048035" y="605630"/>
          <a:ext cx="1697620" cy="4682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ОДЕЉЕЊЕ ЗА МЕДИЦИНСКО ВЕШТАЧЕЊЕ</a:t>
          </a:r>
          <a:endParaRPr lang="en-US" sz="1000" kern="1200" dirty="0">
            <a:solidFill>
              <a:srgbClr val="002060"/>
            </a:solidFill>
          </a:endParaRPr>
        </a:p>
      </dsp:txBody>
      <dsp:txXfrm>
        <a:off x="1048035" y="605630"/>
        <a:ext cx="1697620" cy="468229"/>
      </dsp:txXfrm>
    </dsp:sp>
    <dsp:sp modelId="{A0438987-7F0B-4C11-89DD-3E995EEE3079}">
      <dsp:nvSpPr>
        <dsp:cNvPr id="0" name=""/>
        <dsp:cNvSpPr/>
      </dsp:nvSpPr>
      <dsp:spPr>
        <a:xfrm>
          <a:off x="648075" y="1584172"/>
          <a:ext cx="1697620" cy="8488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Одсек за медицинско вештачење у првостепеном поступку</a:t>
          </a:r>
          <a:endParaRPr lang="en-US" sz="1000" b="1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8075" y="1584172"/>
        <a:ext cx="1697620" cy="848810"/>
      </dsp:txXfrm>
    </dsp:sp>
    <dsp:sp modelId="{E9CCDC4C-8EA1-4CB7-921C-D2AC84B13B89}">
      <dsp:nvSpPr>
        <dsp:cNvPr id="0" name=""/>
        <dsp:cNvSpPr/>
      </dsp:nvSpPr>
      <dsp:spPr>
        <a:xfrm>
          <a:off x="1584177" y="2808309"/>
          <a:ext cx="1697620" cy="8488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Група за кућне посете и тријажу</a:t>
          </a:r>
          <a:endParaRPr lang="en-US" sz="1000" kern="1200" dirty="0">
            <a:solidFill>
              <a:srgbClr val="002060"/>
            </a:solidFill>
          </a:endParaRPr>
        </a:p>
      </dsp:txBody>
      <dsp:txXfrm>
        <a:off x="1584177" y="2808309"/>
        <a:ext cx="1697620" cy="848810"/>
      </dsp:txXfrm>
    </dsp:sp>
    <dsp:sp modelId="{5DD6295C-196B-40E8-8BBF-1DEEBADA4053}">
      <dsp:nvSpPr>
        <dsp:cNvPr id="0" name=""/>
        <dsp:cNvSpPr/>
      </dsp:nvSpPr>
      <dsp:spPr>
        <a:xfrm>
          <a:off x="1584177" y="4032446"/>
          <a:ext cx="1697620" cy="8488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Одсек за медицинско вештачење у првостепеном поступку са седиштем у филијали Ниш</a:t>
          </a:r>
          <a:endParaRPr lang="en-US" sz="1000" kern="1200" dirty="0">
            <a:solidFill>
              <a:srgbClr val="002060"/>
            </a:solidFill>
          </a:endParaRPr>
        </a:p>
      </dsp:txBody>
      <dsp:txXfrm>
        <a:off x="1584177" y="4032446"/>
        <a:ext cx="1697620" cy="848810"/>
      </dsp:txXfrm>
    </dsp:sp>
    <dsp:sp modelId="{F3397984-E686-4D13-A167-57775F058583}">
      <dsp:nvSpPr>
        <dsp:cNvPr id="0" name=""/>
        <dsp:cNvSpPr/>
      </dsp:nvSpPr>
      <dsp:spPr>
        <a:xfrm>
          <a:off x="1584177" y="5112565"/>
          <a:ext cx="1697620" cy="8488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Група за медицинско вештачење у првостепеном поступку са седиштем у филијали Крагујевац</a:t>
          </a:r>
          <a:endParaRPr lang="en-US" sz="1000" kern="1200" dirty="0">
            <a:solidFill>
              <a:srgbClr val="002060"/>
            </a:solidFill>
          </a:endParaRPr>
        </a:p>
      </dsp:txBody>
      <dsp:txXfrm>
        <a:off x="1584177" y="5112565"/>
        <a:ext cx="1697620" cy="848810"/>
      </dsp:txXfrm>
    </dsp:sp>
    <dsp:sp modelId="{A2FEBDA5-100C-4A78-89CD-EDBC64D4F16C}">
      <dsp:nvSpPr>
        <dsp:cNvPr id="0" name=""/>
        <dsp:cNvSpPr/>
      </dsp:nvSpPr>
      <dsp:spPr>
        <a:xfrm>
          <a:off x="3600407" y="1584172"/>
          <a:ext cx="1697620" cy="8488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Одсек за медицинско вештачење у другостепеном поступку</a:t>
          </a:r>
          <a:endParaRPr lang="en-US" sz="1000" kern="1200" dirty="0">
            <a:solidFill>
              <a:srgbClr val="002060"/>
            </a:solidFill>
          </a:endParaRPr>
        </a:p>
      </dsp:txBody>
      <dsp:txXfrm>
        <a:off x="3600407" y="1584172"/>
        <a:ext cx="1697620" cy="848810"/>
      </dsp:txXfrm>
    </dsp:sp>
    <dsp:sp modelId="{57E10318-9444-4F52-A3FD-6F99BFF54B8F}">
      <dsp:nvSpPr>
        <dsp:cNvPr id="0" name=""/>
        <dsp:cNvSpPr/>
      </dsp:nvSpPr>
      <dsp:spPr>
        <a:xfrm>
          <a:off x="2910511" y="618116"/>
          <a:ext cx="1697620" cy="4682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ОДЕЉЕЊЕ ЗА КОНТРОЛУ НАЛАЗА</a:t>
          </a:r>
          <a:endParaRPr lang="en-US" sz="1000" kern="1200" dirty="0">
            <a:solidFill>
              <a:srgbClr val="002060"/>
            </a:solidFill>
          </a:endParaRPr>
        </a:p>
      </dsp:txBody>
      <dsp:txXfrm>
        <a:off x="2910511" y="618116"/>
        <a:ext cx="1697620" cy="468229"/>
      </dsp:txXfrm>
    </dsp:sp>
    <dsp:sp modelId="{3233065D-330A-4C01-84E0-72E3FF30C3B7}">
      <dsp:nvSpPr>
        <dsp:cNvPr id="0" name=""/>
        <dsp:cNvSpPr/>
      </dsp:nvSpPr>
      <dsp:spPr>
        <a:xfrm>
          <a:off x="4936010" y="618116"/>
          <a:ext cx="1697620" cy="4682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ОДЕЉЕЊЕ ЗА ФУНКЦИОНАЛНУ ДИЈАГНОСТИКУ</a:t>
          </a:r>
          <a:endParaRPr lang="en-US" sz="1000" kern="1200" dirty="0">
            <a:solidFill>
              <a:srgbClr val="002060"/>
            </a:solidFill>
          </a:endParaRPr>
        </a:p>
      </dsp:txBody>
      <dsp:txXfrm>
        <a:off x="4936010" y="618116"/>
        <a:ext cx="1697620" cy="468229"/>
      </dsp:txXfrm>
    </dsp:sp>
    <dsp:sp modelId="{25EC50B4-ADC2-4FD2-981A-8154B89CCBFC}">
      <dsp:nvSpPr>
        <dsp:cNvPr id="0" name=""/>
        <dsp:cNvSpPr/>
      </dsp:nvSpPr>
      <dsp:spPr>
        <a:xfrm>
          <a:off x="7036509" y="596420"/>
          <a:ext cx="1697620" cy="8488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b="1" kern="12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СЕКТОР ЗА МЕДИЦИНСКО ВЕШТАЧЕЊЕ У </a:t>
          </a:r>
          <a:r>
            <a:rPr lang="sr-Cyrl-RS" sz="1000" b="1" kern="1200" baseline="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ПОКРАЈИНСКОМ ФОНДУ НОВИ САД</a:t>
          </a:r>
          <a:endParaRPr lang="en-US" sz="1000" kern="1200" dirty="0">
            <a:solidFill>
              <a:srgbClr val="002060"/>
            </a:solidFill>
          </a:endParaRPr>
        </a:p>
      </dsp:txBody>
      <dsp:txXfrm>
        <a:off x="7036509" y="596420"/>
        <a:ext cx="1697620" cy="848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0.08431</cdr:x>
      <cdr:y>0.07357</cdr:y>
    </cdr:from>
    <cdr:to>
      <cdr:x>0.35464</cdr:x>
      <cdr:y>0.14289</cdr:y>
    </cdr:to>
    <cdr:sp macro="" textlink="">
      <cdr:nvSpPr>
        <cdr:cNvPr id="61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83081" y="537861"/>
          <a:ext cx="1920850" cy="3281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r-Cyrl-CS" sz="1175" b="1" i="0" u="none" strike="noStrike" baseline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rPr>
            <a:t>СТАРОСНЕ</a:t>
          </a:r>
          <a:r>
            <a:rPr lang="en-US" sz="1175" b="1" i="0" u="none" strike="noStrike" baseline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rPr>
            <a:t>  </a:t>
          </a:r>
          <a:r>
            <a:rPr lang="sr-Cyrl-CS" sz="1175" b="1" i="0" u="none" strike="noStrike" baseline="0">
              <a:solidFill>
                <a:schemeClr val="tx2">
                  <a:lumMod val="60000"/>
                  <a:lumOff val="40000"/>
                </a:schemeClr>
              </a:solidFill>
              <a:latin typeface="Tahoma"/>
              <a:cs typeface="Tahoma"/>
            </a:rPr>
            <a:t> ПЕНЗИЈЕ</a:t>
          </a:r>
        </a:p>
      </cdr:txBody>
    </cdr:sp>
  </cdr:relSizeAnchor>
  <cdr:relSizeAnchor xmlns:cdr="http://schemas.openxmlformats.org/drawingml/2006/chartDrawing">
    <cdr:from>
      <cdr:x>0.40084</cdr:x>
      <cdr:y>0.39971</cdr:y>
    </cdr:from>
    <cdr:to>
      <cdr:x>0.70569</cdr:x>
      <cdr:y>0.46758</cdr:y>
    </cdr:to>
    <cdr:sp macro="" textlink="">
      <cdr:nvSpPr>
        <cdr:cNvPr id="614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161319" y="1755148"/>
          <a:ext cx="2404261" cy="2980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r-Cyrl-CS" sz="1175" b="1" i="0" u="none" strike="noStrike" baseline="0">
              <a:solidFill>
                <a:srgbClr val="FF0000"/>
              </a:solidFill>
              <a:latin typeface="Tahoma"/>
              <a:cs typeface="Tahoma"/>
            </a:rPr>
            <a:t>ИНВАЛИДСКЕ </a:t>
          </a:r>
          <a:r>
            <a:rPr lang="en-US" sz="1175" b="1" i="0" u="none" strike="noStrike" baseline="0">
              <a:solidFill>
                <a:srgbClr val="FF0000"/>
              </a:solidFill>
              <a:latin typeface="Tahoma"/>
              <a:cs typeface="Tahoma"/>
            </a:rPr>
            <a:t>  </a:t>
          </a:r>
          <a:r>
            <a:rPr lang="sr-Cyrl-CS" sz="1175" b="1" i="0" u="none" strike="noStrike" baseline="0">
              <a:solidFill>
                <a:srgbClr val="FF0000"/>
              </a:solidFill>
              <a:latin typeface="Tahoma"/>
              <a:cs typeface="Tahoma"/>
            </a:rPr>
            <a:t>ПЕНЗИЈЕ</a:t>
          </a:r>
        </a:p>
      </cdr:txBody>
    </cdr:sp>
  </cdr:relSizeAnchor>
  <cdr:relSizeAnchor xmlns:cdr="http://schemas.openxmlformats.org/drawingml/2006/chartDrawing">
    <cdr:from>
      <cdr:x>0.04666</cdr:x>
      <cdr:y>0.831</cdr:y>
    </cdr:from>
    <cdr:to>
      <cdr:x>0.31994</cdr:x>
      <cdr:y>0.90057</cdr:y>
    </cdr:to>
    <cdr:sp macro="" textlink="">
      <cdr:nvSpPr>
        <cdr:cNvPr id="614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5958" y="3272360"/>
          <a:ext cx="1941881" cy="3293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r-Cyrl-CS" sz="1175" b="1" i="0" u="none" strike="noStrike" baseline="0">
              <a:solidFill>
                <a:schemeClr val="tx1"/>
              </a:solidFill>
              <a:latin typeface="Tahoma"/>
              <a:cs typeface="Tahoma"/>
            </a:rPr>
            <a:t>ПОРОДИЧНЕ</a:t>
          </a:r>
          <a:r>
            <a:rPr lang="en-US" sz="1175" b="1" i="0" u="none" strike="noStrike" baseline="0">
              <a:solidFill>
                <a:schemeClr val="tx1"/>
              </a:solidFill>
              <a:latin typeface="Tahoma"/>
              <a:cs typeface="Tahoma"/>
            </a:rPr>
            <a:t>  </a:t>
          </a:r>
          <a:r>
            <a:rPr lang="sr-Cyrl-CS" sz="1175" b="1" i="0" u="none" strike="noStrike" baseline="0">
              <a:solidFill>
                <a:schemeClr val="tx1"/>
              </a:solidFill>
              <a:latin typeface="Tahoma"/>
              <a:cs typeface="Tahoma"/>
            </a:rPr>
            <a:t> ПЕНЗИЈЕ</a:t>
          </a:r>
        </a:p>
      </cdr:txBody>
    </cdr:sp>
  </cdr:relSizeAnchor>
  <cdr:relSizeAnchor xmlns:cdr="http://schemas.openxmlformats.org/drawingml/2006/chartDrawing">
    <cdr:from>
      <cdr:x>0.56</cdr:x>
      <cdr:y>0.46064</cdr:y>
    </cdr:from>
    <cdr:to>
      <cdr:x>0.58646</cdr:x>
      <cdr:y>0.5784</cdr:y>
    </cdr:to>
    <cdr:sp macro="" textlink="">
      <cdr:nvSpPr>
        <cdr:cNvPr id="5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5040560" y="2152472"/>
          <a:ext cx="238125" cy="55025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FF0000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0.224</cdr:x>
      <cdr:y>0.72262</cdr:y>
    </cdr:from>
    <cdr:to>
      <cdr:x>0.25925</cdr:x>
      <cdr:y>0.83426</cdr:y>
    </cdr:to>
    <cdr:sp macro="" textlink="">
      <cdr:nvSpPr>
        <cdr:cNvPr id="6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016224" y="3376608"/>
          <a:ext cx="317256" cy="52167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249" cy="494981"/>
          </a:xfrm>
          <a:prstGeom prst="rect">
            <a:avLst/>
          </a:prstGeom>
        </p:spPr>
        <p:txBody>
          <a:bodyPr vert="horz" lIns="91358" tIns="45678" rIns="91358" bIns="45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929" y="0"/>
            <a:ext cx="2918249" cy="494981"/>
          </a:xfrm>
          <a:prstGeom prst="rect">
            <a:avLst/>
          </a:prstGeom>
        </p:spPr>
        <p:txBody>
          <a:bodyPr vert="horz" lIns="91358" tIns="45678" rIns="91358" bIns="45678" rtlCol="0"/>
          <a:lstStyle>
            <a:lvl1pPr algn="r">
              <a:defRPr sz="1200"/>
            </a:lvl1pPr>
          </a:lstStyle>
          <a:p>
            <a:fld id="{0D1730C9-E0A9-43BA-98E1-2F392E5FD84E}" type="datetimeFigureOut">
              <a:rPr lang="en-US" smtClean="0"/>
              <a:t>5/18/2018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8" rIns="91358" bIns="45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054" y="4748334"/>
            <a:ext cx="5387658" cy="3885286"/>
          </a:xfrm>
          <a:prstGeom prst="rect">
            <a:avLst/>
          </a:prstGeom>
        </p:spPr>
        <p:txBody>
          <a:bodyPr vert="horz" lIns="91358" tIns="45678" rIns="91358" bIns="456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333"/>
            <a:ext cx="2918249" cy="494981"/>
          </a:xfrm>
          <a:prstGeom prst="rect">
            <a:avLst/>
          </a:prstGeom>
        </p:spPr>
        <p:txBody>
          <a:bodyPr vert="horz" lIns="91358" tIns="45678" rIns="91358" bIns="45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929" y="9371333"/>
            <a:ext cx="2918249" cy="494981"/>
          </a:xfrm>
          <a:prstGeom prst="rect">
            <a:avLst/>
          </a:prstGeom>
        </p:spPr>
        <p:txBody>
          <a:bodyPr vert="horz" lIns="91358" tIns="45678" rIns="91358" bIns="45678" rtlCol="0" anchor="b"/>
          <a:lstStyle>
            <a:lvl1pPr algn="r">
              <a:defRPr sz="1200"/>
            </a:lvl1pPr>
          </a:lstStyle>
          <a:p>
            <a:fld id="{E7508903-B90C-49D7-954D-EB6C5A863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2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/>
              <a:pPr/>
              <a:t>5/18/2018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/>
              <a:pPr/>
              <a:t>5/18/2018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/>
              <a:pPr/>
              <a:t>5/18/2018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9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07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09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07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64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46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10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0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/>
              <a:pPr/>
              <a:t>5/18/2018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30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78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47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97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07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09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07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64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46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1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/>
              <a:pPr/>
              <a:t>5/18/2018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00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30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78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47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97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07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09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07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64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4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/>
              <a:pPr/>
              <a:t>5/18/2018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10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00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30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78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47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97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07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09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07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6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/>
              <a:pPr/>
              <a:t>5/18/2018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46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108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00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301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178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47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44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344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905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1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/>
              <a:pPr/>
              <a:t>5/18/2018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29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126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801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1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204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982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219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620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996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8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/>
              <a:pPr/>
              <a:t>5/18/2018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285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758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488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901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436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378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12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861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620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9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/>
              <a:pPr/>
              <a:t>5/18/2018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83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285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758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488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901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436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378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12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8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354-29FB-4DD6-AFBB-1560C27E2B9E}" type="datetimeFigureOut">
              <a:rPr lang="en-US" smtClean="0"/>
              <a:pPr/>
              <a:t>5/18/2018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3DDD7-391D-4C89-B5E2-205574300C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NUL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NUL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NUL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NUL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NUL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NUL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NUL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D354-29FB-4DD6-AFBB-1560C27E2B9E}" type="datetimeFigureOut">
              <a:rPr lang="en-US" smtClean="0"/>
              <a:pPr/>
              <a:t>5/18/2018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DDD7-391D-4C89-B5E2-205574300CA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8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8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8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8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7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0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D354-29FB-4DD6-AFBB-1560C27E2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5/18/2018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3DDD7-391D-4C89-B5E2-205574300CA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0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РЕПУБЛИКА СРБИЈА</a:t>
            </a:r>
            <a:r>
              <a:rPr lang="sr-Latn-CS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sr-Latn-CS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endParaRPr lang="en-GB" sz="3600" b="1" dirty="0">
              <a:solidFill>
                <a:schemeClr val="tx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sr-Cyrl-R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РЕПУБЛИЧКИ ФОНД ЗА ПЕНЗИЈСКО И ИНВАЛИДСКО ОСИГУРАЊЕ</a:t>
            </a:r>
            <a:endParaRPr lang="en-GB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09DDB8-2F8A-4A04-8F51-BB1381B93FB8}" type="datetime1">
              <a:rPr lang="sr-Latn-CS"/>
              <a:pPr>
                <a:defRPr/>
              </a:pPr>
              <a:t>18.5.2018.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EUMASS - UEMASS                       Council Meeting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FD140A-07EB-475A-A834-B06F55E51AF4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altLang="zh-CN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r-Cyrl-RS" altLang="zh-C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Породична пензија</a:t>
            </a:r>
            <a:r>
              <a:rPr lang="sr-Latn-CS" altLang="zh-CN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r-Cyrl-CS" altLang="zh-CN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CS" altLang="zh-CN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noFill/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Право на породичну пензију могу да остваре чланови породице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</a:pP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Умрлог осигураника који је навршио најмање пет година стажа осигурања или је испунио услове за инвалидску пензију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или</a:t>
            </a:r>
            <a:endParaRPr lang="sr-Latn-CS" altLang="zh-C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Умрлог корисника старосне или инвалидске пензије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CS" altLang="zh-C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Ако је смрт осигураника настала као последица повреде на раду или професионалне болести, чланови његове породице стичу право на породичну пензију без обзира на дужину пензијског стажа тог лица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22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09DDB8-2F8A-4A04-8F51-BB1381B93FB8}" type="datetime1">
              <a:rPr lang="sr-Latn-CS"/>
              <a:pPr>
                <a:defRPr/>
              </a:pPr>
              <a:t>18.5.2018.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EUMASS - UEMASS                       Council Meeting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415E15-72B1-4149-AF52-5E1735BF1537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785671" cy="964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Cyrl-RS" altLang="zh-CN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Новчана накнада за телесно оштећење проузроковано повредом на раду, односно професионалном болешћу</a:t>
            </a:r>
            <a:endParaRPr lang="en-US" sz="29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808"/>
            <a:ext cx="8713788" cy="4425355"/>
          </a:xfrm>
          <a:noFill/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Телесно оштећење постоји када код осигураника настане губитак, битније оштећење или знатнија онеспособљеност појединих органа или делова тела, што отежава нормалну активност организма и изискује веће напоре при остваривању животних потреба, без обзира на то д али проузрокује или не проузрокује инвалидност</a:t>
            </a:r>
            <a:r>
              <a:rPr lang="sr-Latn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sr-Cyrl-CS" altLang="zh-C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Осигураник код кога је телесно оштећење проузроковамно повредом на раду или професионалном болешћу износи најмање 30% , стиче право на новчану надокнаду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sr-Cyrl-RS" altLang="zh-CN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Висина телесног оштећења утврђује се према Правилнику о утврђивању телесних оштећења.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1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09DDB8-2F8A-4A04-8F51-BB1381B93FB8}" type="datetime1">
              <a:rPr lang="sr-Latn-CS"/>
              <a:pPr>
                <a:defRPr/>
              </a:pPr>
              <a:t>18.5.2018.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EUMASS - UEMASS                       Council Meeting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56FD48-20B2-4D12-9135-E7E1405450B0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Cyrl-CS" altLang="zh-CN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r-Cyrl-RS" altLang="zh-CN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Новчана накнада за </a:t>
            </a:r>
            <a:r>
              <a:rPr lang="en-US" altLang="zh-CN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/>
            </a:r>
            <a:br>
              <a:rPr lang="en-US" altLang="zh-CN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sr-Cyrl-RS" altLang="zh-CN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помоћ и негу другог лица</a:t>
            </a:r>
            <a:r>
              <a:rPr lang="sr-Latn-CS" altLang="zh-CN" sz="31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CS" altLang="zh-CN" sz="31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1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713788" cy="4929411"/>
          </a:xfrm>
          <a:noFill/>
        </p:spPr>
        <p:txBody>
          <a:bodyPr>
            <a:noAutofit/>
          </a:bodyPr>
          <a:lstStyle/>
          <a:p>
            <a:pPr algn="just" eaLnBrk="1" hangingPunct="1"/>
            <a:r>
              <a:rPr lang="sr-Cyrl-RS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Право на новчану накнаду за помоћ и негу другог лица има осигураниик и корисник пензије коме је због природе и тежине стања, повреде или болести, утврђена потреба за помоћи и негом за обављање радњи ради задовољавања основних животних потреба</a:t>
            </a:r>
            <a:r>
              <a:rPr lang="en-US" altLang="zh-C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sr-Cyrl-RS" altLang="zh-CN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sr-Cyrl-R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Потреба за помоћи и негом другог лица постоји код лица које је непокретно, које због природе трајних болести и болесних стања није способно да се самостално креће ни у оквиру стана уз употребу одговарајућих помагала, да се само храни, свлачи, облачи и да одржава основну личну хигијену.</a:t>
            </a:r>
          </a:p>
          <a:p>
            <a:pPr algn="just" eaLnBrk="1" hangingPunct="1"/>
            <a:r>
              <a:rPr lang="sr-Cyrl-R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Код слепих лица (визус на бољем оку 0,05 и мањи) и лица која су на дијализи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sr-Cyrl-RS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sr-Cyrl-R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Код деце са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sr-Cyrl-R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умереним и тежим сметњама у психомоторном развоју.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28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873465"/>
              </p:ext>
            </p:extLst>
          </p:nvPr>
        </p:nvGraphicFramePr>
        <p:xfrm>
          <a:off x="107504" y="116632"/>
          <a:ext cx="8928992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0" y="3068960"/>
            <a:ext cx="4320480" cy="2952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Сектору за медицинско вештачење ради 41 лекар вештак у првостепеном поступку вештачења, 12 лекара вештака у другостепеном поступку вештачења, 12 лекара вештака у контроли налаза и 6 лекара вештака у Одељењу функционалне дијагностике.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за медицинско вештачење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Обавља вештачења према Закону о ПИО</a:t>
            </a:r>
            <a:r>
              <a:rPr lang="sr-Latn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Радне способности</a:t>
            </a:r>
            <a:endParaRPr lang="sr-Latn-R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Телесног оштећења</a:t>
            </a:r>
            <a:endParaRPr lang="sr-Latn-R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Помоћи и неге другог лица</a:t>
            </a:r>
            <a:endParaRPr lang="sr-Latn-R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Обавља вештачења за потребе других институција и по другим законима:</a:t>
            </a:r>
          </a:p>
          <a:p>
            <a:pPr>
              <a:buFontTx/>
              <a:buChar char="-"/>
            </a:pPr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Према Закону о социјално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sr-Cyrl-R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заштити за </a:t>
            </a:r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потребе центара за социјални рад (неспособност за рад и потреба за помоћи и негом другог лица)</a:t>
            </a:r>
          </a:p>
          <a:p>
            <a:pPr>
              <a:buFontTx/>
              <a:buChar char="-"/>
            </a:pPr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Према Закону о запошљавању особа са инвалидитетом за потребе Националне службе за запошљавање (процена радне способности особа са инвалидитетом).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ЗАКОНСКА РЕГУЛАТИВА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99" y="119675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Сектору за медицинско вештачење поступак вештачења врши се према:</a:t>
            </a:r>
          </a:p>
          <a:p>
            <a:r>
              <a:rPr lang="sr-Cyrl-R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о ПИО</a:t>
            </a:r>
            <a:endParaRPr lang="sr-Latn-R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Правилнику о образовању и начину рада органа вештачења РФ ПИО</a:t>
            </a:r>
          </a:p>
          <a:p>
            <a:r>
              <a:rPr lang="sr-Cyrl-R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Правилник о утврђивању професионалних болести</a:t>
            </a:r>
          </a:p>
          <a:p>
            <a:r>
              <a:rPr lang="sr-Cyrl-R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Инструкцији у вези са спровођењем вештачења инвалидности</a:t>
            </a:r>
          </a:p>
          <a:p>
            <a:r>
              <a:rPr lang="sr-Cyrl-R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Инструкција у вези са спровођењем вештачења потребе за помоћи и негом другог лица</a:t>
            </a:r>
            <a:endParaRPr lang="sr-Latn-R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Правилник о утврђивању телесних оштећења</a:t>
            </a:r>
            <a:endParaRPr lang="sr-Latn-R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за спровођење пензијског и инвалидског осигурања које се односе на медицинско вештачење (ИСО стандарди)</a:t>
            </a:r>
          </a:p>
          <a:p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 РАДА СЕКТОРА ЗА МЕДИЦИНСКО ВЕШТАЧЕЊЕ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 доношења Захтева за оцену радне способности, потребе за помоћи и негом од стране другог лица и вештачење телесног оштећења у надлежној филијали Фонда РФ ПИО, формира се предмет који се прослеђује Сектору за медицинско вештачење.</a:t>
            </a:r>
          </a:p>
          <a:p>
            <a:r>
              <a:rPr lang="sr-Cyrl-R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 тријаже предмета врши се распоређивање предмета према врсти основног обољења ради позивања осигураника на преглед, осигураник се позива на преглед.</a:t>
            </a:r>
          </a:p>
          <a:p>
            <a:r>
              <a:rPr lang="sr-Cyrl-R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Централно позивање осигураника – из Дирекције према свим филијалама.</a:t>
            </a:r>
          </a:p>
          <a:p>
            <a:r>
              <a:rPr lang="sr-Cyrl-R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Вештачење обавља лекар вештак појединац.</a:t>
            </a:r>
          </a:p>
          <a:p>
            <a:r>
              <a:rPr lang="sr-Cyrl-R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Вештачење се обавља непосредним прегледом осигураника уз евентуално обављање додатних прегледа у Одељењу функционалне дијагностике. Изузетно, преглед се врши без присуства осигураника на основу разматрања приложене медицинске документације.</a:t>
            </a:r>
          </a:p>
          <a:p>
            <a:r>
              <a:rPr lang="sr-Cyrl-R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Оцена радне спосбности за осигуранике обавља се у Дирекцији Фонда, Дирекцији Покрајинског фонда и филијали Ниш.</a:t>
            </a:r>
          </a:p>
          <a:p>
            <a:r>
              <a:rPr lang="sr-Cyrl-R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Оцена потребе за помоћи и негом од стране другог лица обавља се у филијалама и испоставама широм Србије.</a:t>
            </a:r>
          </a:p>
          <a:p>
            <a:r>
              <a:rPr lang="sr-Cyrl-R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Приликом вештачења одређује се по правилу обавезан контролни преглед у року од три године.</a:t>
            </a:r>
          </a:p>
          <a:p>
            <a:r>
              <a:rPr lang="sr-Cyrl-R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Сваки налаз лекара вештака подлеже обавезној контроли налаза, било да је позитиван или негативан.</a:t>
            </a:r>
          </a:p>
          <a:p>
            <a:r>
              <a:rPr lang="sr-Cyrl-RS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Након завршеног вештачења предмет се шаље у Сектор за остваривање права из ПИО на израду решења.</a:t>
            </a:r>
          </a:p>
        </p:txBody>
      </p:sp>
    </p:spTree>
    <p:extLst>
      <p:ext uri="{BB962C8B-B14F-4D97-AF65-F5344CB8AC3E}">
        <p14:creationId xmlns:p14="http://schemas.microsoft.com/office/powerpoint/2010/main" val="34998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354162"/>
          </a:xfrm>
        </p:spPr>
        <p:txBody>
          <a:bodyPr>
            <a:normAutofit fontScale="90000"/>
          </a:bodyPr>
          <a:lstStyle/>
          <a:p>
            <a:r>
              <a:rPr lang="sr-Cyrl-RS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ОДЕЉЕЊЕ ФУНКЦИОНАЛНЕ ДИЈАГНОСТИКЕ</a:t>
            </a:r>
            <a:r>
              <a:rPr lang="sr-Latn-R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располаже опремом последње генерације </a:t>
            </a:r>
            <a:endParaRPr lang="en-US" sz="31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28800"/>
            <a:ext cx="3024336" cy="4525963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669" y="1628800"/>
            <a:ext cx="2856515" cy="4525963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89" y="1628800"/>
            <a:ext cx="2856516" cy="451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ОДЕЉЕЊЕ ФУНКЦИОНАЛНЕ ДИЈАГНОСТИКЕ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3600400" cy="51125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11480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ОДЕЉЕЊЕ ФУНКЦИОНАЛНЕ ДИЈАГНОСТИКЕ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28800"/>
            <a:ext cx="4906888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628799"/>
            <a:ext cx="338437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7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РЕПУБЛИКА СРБИЈА</a:t>
            </a:r>
            <a:r>
              <a:rPr lang="sr-Latn-RS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sr-Latn-RS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r>
              <a:rPr lang="sr-Cyrl-RS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РФ ПИО</a:t>
            </a:r>
            <a:endParaRPr lang="en-GB" sz="2800" b="1" dirty="0">
              <a:solidFill>
                <a:schemeClr val="tx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Остваривање права и послови вештачења обављају се у Дирекцијама Фонда у Београду и Новом Саду, као и у тридесет и пет филијала у Србији</a:t>
            </a:r>
            <a:r>
              <a:rPr lang="sr-Latn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9190" y="1740911"/>
            <a:ext cx="3347796" cy="390161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РЕШЕНИХ ПРЕДМЕТА У СЕКТОРУ ЗА МЕДИЦИНСКО ВЕШТАЧЕЊЕ </a:t>
            </a:r>
            <a:br>
              <a:rPr lang="sr-Cyrl-R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r-Cyrl-R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.година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1334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239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EUMASS – </a:t>
            </a:r>
            <a:r>
              <a:rPr lang="sr-Cyrl-R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Европско удружење медицинских стручњака осигурања и социјалног соигурања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EUMASS</a:t>
            </a:r>
            <a:r>
              <a:rPr lang="sr-Cyrl-R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је удружење медицинских стручњака из области осигурања и социјалног осигурања, основаног 1972.г. Са циљем да окупи што већи број установа и организација које се баве медицинсом у овим областима у јавном и приватном сектору.</a:t>
            </a:r>
          </a:p>
          <a:p>
            <a:r>
              <a:rPr lang="sr-Latn-R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EUMASS</a:t>
            </a:r>
            <a:r>
              <a:rPr lang="sr-Cyrl-R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</a:t>
            </a:r>
            <a:r>
              <a:rPr lang="sr-Latn-R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Удружење нуди различите платформе ради размене искустава из области социјалне сигурности између различитих европских установа и организација које се баве осигурањем са посебним освртом на социјално осигурање. </a:t>
            </a:r>
            <a:endParaRPr lang="sr-Cyrl-R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Чланови </a:t>
            </a:r>
            <a:r>
              <a:rPr lang="sr-Latn-R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EUMASS-a</a:t>
            </a:r>
            <a:r>
              <a:rPr lang="sr-Cyrl-R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тренутно су представници установа и организација 22 земље, међу којима је од 2012.г. и РФ ПИО</a:t>
            </a:r>
          </a:p>
          <a:p>
            <a:endParaRPr lang="sr-Latn-R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55147" cy="1143000"/>
          </a:xfrm>
        </p:spPr>
        <p:txBody>
          <a:bodyPr>
            <a:normAutofit/>
          </a:bodyPr>
          <a:lstStyle/>
          <a:p>
            <a: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нових корисника инвалидске пензије у % према узроку инвалидности у години остваривања права </a:t>
            </a:r>
            <a:b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запослени -</a:t>
            </a:r>
            <a:endParaRPr lang="en-US" sz="1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216644"/>
              </p:ext>
            </p:extLst>
          </p:nvPr>
        </p:nvGraphicFramePr>
        <p:xfrm>
          <a:off x="35496" y="1347752"/>
          <a:ext cx="9108504" cy="4961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31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sr-Latn-R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Struktura korisnika penzije prema vrsti penzije </a:t>
            </a:r>
            <a:br>
              <a:rPr lang="sr-Latn-R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r-Latn-R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r-Latn-RS" sz="28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sve kategorije osiguranika -</a:t>
            </a:r>
            <a:endParaRPr lang="en-US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598672"/>
              </p:ext>
            </p:extLst>
          </p:nvPr>
        </p:nvGraphicFramePr>
        <p:xfrm>
          <a:off x="30956" y="1417638"/>
          <a:ext cx="9077547" cy="467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843808" y="2060848"/>
            <a:ext cx="123825" cy="493102"/>
          </a:xfrm>
          <a:prstGeom prst="line">
            <a:avLst/>
          </a:prstGeom>
          <a:noFill/>
          <a:ln w="9525">
            <a:solidFill>
              <a:srgbClr val="558ED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корисника пензије према врсти пензије </a:t>
            </a:r>
            <a:b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све категорије осигураника -</a:t>
            </a:r>
            <a:endParaRPr lang="en-US" sz="2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854994"/>
            <a:ext cx="2967590" cy="421878"/>
          </a:xfrm>
        </p:spPr>
        <p:txBody>
          <a:bodyPr>
            <a:normAutofit lnSpcReduction="10000"/>
          </a:bodyPr>
          <a:lstStyle/>
          <a:p>
            <a:pPr algn="ctr"/>
            <a:r>
              <a:rPr lang="sr-Latn-R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2000. </a:t>
            </a:r>
            <a:r>
              <a:rPr lang="sr-Cyrl-R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година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6221416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21634105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220072" y="1916832"/>
            <a:ext cx="2967590" cy="421878"/>
          </a:xfrm>
        </p:spPr>
        <p:txBody>
          <a:bodyPr>
            <a:normAutofit lnSpcReduction="10000"/>
          </a:bodyPr>
          <a:lstStyle/>
          <a:p>
            <a:pPr algn="ctr"/>
            <a:r>
              <a:rPr lang="sr-Latn-R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en-U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sr-Latn-R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sr-Cyrl-RS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година</a:t>
            </a:r>
            <a:endParaRPr lang="en-US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404664"/>
            <a:ext cx="7416824" cy="720080"/>
          </a:xfrm>
        </p:spPr>
        <p:txBody>
          <a:bodyPr>
            <a:normAutofit/>
          </a:bodyPr>
          <a:lstStyle/>
          <a:p>
            <a:pPr lvl="0"/>
            <a:r>
              <a:rPr lang="sr-Latn-CS" sz="2000" b="1" i="1" dirty="0"/>
              <a:t>Ocena radne sposobnosti kod najčešćih psihijatrijskih oboljenja, mentalni poremećaji i poremećaji </a:t>
            </a:r>
            <a:r>
              <a:rPr lang="sr-Latn-CS" sz="2000" b="1" i="1" dirty="0" smtClean="0"/>
              <a:t>ponašanja</a:t>
            </a:r>
            <a:endParaRPr lang="en-GB" sz="36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70987"/>
              </p:ext>
            </p:extLst>
          </p:nvPr>
        </p:nvGraphicFramePr>
        <p:xfrm>
          <a:off x="467544" y="1340768"/>
          <a:ext cx="8424937" cy="4771615"/>
        </p:xfrm>
        <a:graphic>
          <a:graphicData uri="http://schemas.openxmlformats.org/drawingml/2006/table">
            <a:tbl>
              <a:tblPr firstRow="1" firstCol="1" bandRow="1"/>
              <a:tblGrid>
                <a:gridCol w="648072"/>
                <a:gridCol w="2088232"/>
                <a:gridCol w="1079077"/>
                <a:gridCol w="4609556"/>
              </a:tblGrid>
              <a:tr h="323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Šifra-MKB-10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851" marR="4885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Oboljenja i poremećaji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851" marR="4885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Visina telesnog oštećenja 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851" marR="4885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Uputstvo za veštačenje invalidnosti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851" marR="4885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568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F00-09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F00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F01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F02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F06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F07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851" marR="4885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Органски и симптоматски душевни поремећаји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Деменција у Алзхеимер-овој болести (са раним почетком)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Васкуларна деменција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Деменције у другим болестима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Други душевни поремећаји изазвани оштећењем И дисфунцијом мозга односно телесном болешћу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Поремећаји личности И поремећаји понашања узроковани болешћу, оштећењем И дисфункцијом мозга.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851" marR="4885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по Глави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III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тачка 9 у висини од 30-100%</a:t>
                      </a: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851" marR="4885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Пресенилне деменције умереног и тешког степена, након болничког и/или амбулантног испитивања уз неуропсихолошку потврду дијагнозе.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 процену степена тежине поремећаја користити клиничке скале: ЦГИ, ГАФ и ММСЕ.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Усмерени или тежи хронични, мождани органиски психосиндроми (проузроковани телесном болешћу, повредом, тровањем, упалом итд.) заостали након завршеног лечења И рехабилитације.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Поремећај личности органске генезе.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851" marR="4885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000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F10-F19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F10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9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900" dirty="0" smtClean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F11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F19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851" marR="4885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Душевни поремећаји и поремећаји понашања настали употребном психоактивних супстанци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Душевни поремећаји и поремећаји понашања понашања изазвани употребном алкохола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Душевни поремећаји и поремећаји понашања изазвани употребом опијата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Душевни поремећаји и поремећај понашања изазвани употребом више психоактивних супстанција и других дрога (политоксикоманија)</a:t>
                      </a: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851" marR="4885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по Глави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III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тачка 9 у висини од 30-100%</a:t>
                      </a: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851" marR="4885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Зависници од алкохола, са израженим психичким и/или соматским компликацијама: делиријум тременс, амнестички синдром, резидуалне психозе, деменције, полинеуропатија, епи, етилична цироза, хронични панкреатитис, ангиопатија итд.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Зависници од наркотика са израженим компликацијама, психичким, неуролошким и/или соматским: психотичне декомензације, трајне промене личности, деменције, хепатитис Б, Ц, ХИВ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8851" marR="48851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00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sr-Latn-CS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endParaRPr lang="en-GB" sz="3600" b="1" dirty="0">
              <a:solidFill>
                <a:schemeClr val="tx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80978"/>
              </p:ext>
            </p:extLst>
          </p:nvPr>
        </p:nvGraphicFramePr>
        <p:xfrm>
          <a:off x="827584" y="1340768"/>
          <a:ext cx="7998522" cy="4736266"/>
        </p:xfrm>
        <a:graphic>
          <a:graphicData uri="http://schemas.openxmlformats.org/drawingml/2006/table">
            <a:tbl>
              <a:tblPr firstRow="1" firstCol="1" bandRow="1"/>
              <a:tblGrid>
                <a:gridCol w="827797"/>
                <a:gridCol w="1580606"/>
                <a:gridCol w="1213868"/>
                <a:gridCol w="4376251"/>
              </a:tblGrid>
              <a:tr h="31665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F20-F29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F20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F22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F25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F28-29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303" marR="603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Схизофрениа и други психотични поремећаји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Схизофренија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Перзистентни поремећаји са суманутошћу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Схизоафективни поремећаји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Друга или неозначена неорганска душевна обољења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303" marR="603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не постоји по ЛТО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303" marR="603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Након клиничког постављања дијагнозе болести и континуираног лечења, у зависности од тока болести и психичких секвела на когнитивном, емотивном и вољно-динамском плану, препорука је да се РС цени, најмање две године од постављања дијагнозе осим у случају најтежих облика схизофреније: Ф20.1 (хебефрена), Ф20.5 (резидуална) и Ф20.6 (симплеx) када је за ОРС довољно годину дана од постављања дијагнозе.  За оцену ПГРС потребни су докази да су примењене најмање 3 терапијске шеме које су укључивале антипсихотике у довољној дози и довољно дуго.  (Терапијске смернице Министарства здравља). За процену тежине поремећаја могу се користити скале ЦГИ, ГАФ и БПРС.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Након клиничког постављања дијагнозе болести и континуираног лечења због перзистирања суманотог система без других поремећаја мишљења и других поремећаја психичких функција.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Након клиничке потврде поремећаја а најмање 3 година од постављања дијагнозе, када и поред доказа о лечењу (као под ред. бр. 3) постоје учестале манијске, депресивне или мешовите епизоде без ремисија, уз присуство резидуалне симптоматологије и осиромашење инвентара личности.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Психотични поремећаји који не испуњавају критеријуме за напред наведене психотичне поремећаје.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303" marR="603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077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F30-F39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F31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F33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303" marR="603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Поремећаји расположења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Биполарни афективни поремећаји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Рекурентни депресивни поремећај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303" marR="603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 постоји по ЛТО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303" marR="603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Оцена ПГРС се вештачи након дужег лечења у болничким и/или амбулантним условима када постоје учестале епизоде болести са кратким и непотпуним ремисијама уз доказе о фармакорезистентности, као и социјалној и радној неефикасности.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Код свих поремећаја из категорије Ф30-39 треба обратити пажњу да ли је било покушаја суицида. Он се сматра компликацијом болести (шифра X 60-84 према ИЦД 10) са психијатријским и соматским последицама (физичке повреде и трајна физичка оштећења). Све ово доприноси оцени ПГРС.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0303" marR="60303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5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/>
            </a:r>
            <a:br>
              <a:rPr lang="sr-Latn-CS" sz="3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</a:br>
            <a:endParaRPr lang="en-GB" sz="3600" b="1" dirty="0">
              <a:solidFill>
                <a:schemeClr val="tx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19837"/>
              </p:ext>
            </p:extLst>
          </p:nvPr>
        </p:nvGraphicFramePr>
        <p:xfrm>
          <a:off x="467545" y="1412776"/>
          <a:ext cx="8424934" cy="4291951"/>
        </p:xfrm>
        <a:graphic>
          <a:graphicData uri="http://schemas.openxmlformats.org/drawingml/2006/table">
            <a:tbl>
              <a:tblPr firstRow="1" firstCol="1" bandRow="1"/>
              <a:tblGrid>
                <a:gridCol w="871928"/>
                <a:gridCol w="1664871"/>
                <a:gridCol w="1278581"/>
                <a:gridCol w="4609554"/>
              </a:tblGrid>
              <a:tr h="1944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F40-F48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F40</a:t>
                      </a:r>
                      <a:endParaRPr lang="sr-Cyrl-RS" sz="9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F42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en-US" sz="9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F44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F43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F43.1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572" marR="535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Неуротски и соматоформни поремећаји; поремећаји изазвани стресом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Фобични анксиозни поремећаји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Опсесивно-компулзивни поремећаји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Дисоцијативни (конверзивни) поремећаји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Реакција на тежак стрес и поремећај прилагођавања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Посттрауматски стресни поремећај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572" marR="535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 постоји по ЛТО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572" marR="535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Потпуни губитак радне способности постоји код дуготрајних и тешких неуротских поремећаја са фиксираном симптоматологијом и трајном дисфункционалношћу на професионалном плану и након исцрпљивања свих терапијских метода а нарочито у случајевима када се развије коморбидитет са неком од претходних дијагноза или са трајном променом личности после психијатријске болести (Ф62.1).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Потпуни губитак радне способности постоји након дужег континуираног лечења са елементима трајне промене личности после доживљене трауме (Ф62.0) и придружене депресије.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572" marR="535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590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F60-F69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F60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F61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F62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572" marR="535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Поремећаји личности и поремећаји понашања одраслих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Специфични поремећаји личности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Мешовити поремећаји личности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Трајне промене личности неорганског порекла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572" marR="535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 постоји по ЛТО</a:t>
                      </a: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572" marR="535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F60 </a:t>
                      </a:r>
                      <a:r>
                        <a:rPr lang="sr-Cyrl-RS" sz="9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F61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 би требало да имају ПГРС, само ЛНЗ. Нјих треба разматрати једино уколико постоји јасан коморбидитет са неким од поремећаја из претходних категорија, па се онда оцењује тај поремећај, а поремећај  личности се разматра као додатни фактор који повећава шансу за резидуе и дисфункционалност.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ПГРС постоји код поремећаја личности (најчешће бордерлине) са честим психотичним декомпензацијама и поред континуираног лечења, уз постојање психијатријског коморбидитета.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Само након недвосмислено утврђених трајних промена личности које доводе до потпуне професионалне неефикасности.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572" marR="535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13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F70</a:t>
                      </a:r>
                      <a:endParaRPr lang="sr-Cyrl-R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572" marR="535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RS" sz="9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Лака душевна заосталост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572" marR="535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Cyrl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Глави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III</a:t>
                      </a: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 9 у висини од 40</a:t>
                      </a:r>
                      <a:r>
                        <a:rPr lang="sr-Cyrl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53572" marR="535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ПГРС постоји код лаке душевне заосталости са социјалном и радном неефикасношћу, уз напомену да се од лица са лаком менталном ретардацијом који су у радном односу не може очекивати да раде пун радни век и ОРС треба да буде индивидуализована са посебним освртом на евентуалне коморбидитете (епи, психотичне декомпензације, алкохолизам и сл.).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3572" marR="5357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5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188954"/>
              </p:ext>
            </p:extLst>
          </p:nvPr>
        </p:nvGraphicFramePr>
        <p:xfrm>
          <a:off x="755576" y="1412776"/>
          <a:ext cx="7800188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2160240"/>
                <a:gridCol w="1656184"/>
                <a:gridCol w="3335692"/>
              </a:tblGrid>
              <a:tr h="270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Шифра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MK</a:t>
                      </a:r>
                      <a:r>
                        <a:rPr lang="sr-Cyrl-RS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Назив болести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Телесно оштећењње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Упутство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45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9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C00-C14      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Малигни тумори усана, усне дупље, ждрела и других локација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не постоји по ЛТО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или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по Глави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/А, тачка 3 у висини од 30-50%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по Глави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/Б, тачка 7 или 8/1-5 у висини од 30-80%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Са ПХ налазом и предлогом конзлијума о специфичном онколошком лечењу или са мета променама-ПГРС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C32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Малигни тумори ларинкса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по Глави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/Б, тачка 9 и 10/1-2 у висини од 60-80%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Губитак радне способности постоји након лечења тоталном ларингектомијом или парцијалном са радикалном дисекцијом врата и предлогом конзилијума о  зрачној терапији и/или специфичној онколошкој терапији.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451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90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C34</a:t>
                      </a:r>
                      <a:endParaRPr lang="sr-Cyrl-RS" sz="90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Малигни тумори бронха и плућа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Немикроцелуларни карцином бронха НСЦЛЦ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Микроцелуларни карцином бронха СЦЛЦ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(Вештачење у оквиру интернистичке групе)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по Глави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/А, тачка 2/1-2 у висини од 60-100%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по Глави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/А, тачка 3 у висини од 30-40%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Губитак радне способности постоји код свих карцинома плућа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9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C15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Малигни тумори једњака (планоцелуларни и аденокарциноми)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по Глави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 1 у висини од 40-50%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 2 у висини од 50%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 3 у висини од 60-80%</a:t>
                      </a:r>
                      <a:r>
                        <a:rPr lang="sr-Latn-C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Карциономи једњака имају веома лошу прогнозу и склоност давања метастаза, увек иду са ПГРС.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9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C16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Карциноми желуца (аденокарциноми, лимфоми, саркоми)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по Глави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 4/1 у висини од 50%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 4/2 у висини од 60-80%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 5 у висини од 60-80%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 6 у висини од 80%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 7 у висини од 60-80%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Сви карциноми са захватањем читавог зида желуца, са мета променама, тоталном или субтотална гастректомијом-ПГРС (најважнији прогностички фактор је дубина инвазије односно присуство или одсуство метастаза).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Карциноми желуца без метастаза и захватања регионалних лимфних жлезда, који се оперативно лече ресекционим методама (илротх И и Билротх ИИ, субтотална гастректомија) вештаче се: без губитка радне способности.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1460" marR="6146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93598" y="634058"/>
            <a:ext cx="3353483" cy="57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000" b="1" i="1" u="none" strike="noStrike" cap="none" normalizeH="0" baseline="0" dirty="0" smtClean="0" bmk="_Toc439232527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11.1)</a:t>
            </a:r>
            <a:r>
              <a:rPr kumimoji="0" lang="sr-Latn-RS" sz="1100" b="1" i="1" u="none" strike="noStrike" cap="none" normalizeH="0" baseline="0" dirty="0" smtClean="0" bmk="_Toc439232527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sr-Cyrl-RS" sz="1100" b="1" i="1" u="none" strike="noStrike" cap="none" normalizeH="0" baseline="0" dirty="0" smtClean="0" bmk="_Toc439232527">
                <a:ln>
                  <a:noFill/>
                </a:ln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Малигна обољења по системима органа</a:t>
            </a:r>
            <a:endParaRPr kumimoji="0" lang="sr-Cyrl-RS" sz="13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060932"/>
              </p:ext>
            </p:extLst>
          </p:nvPr>
        </p:nvGraphicFramePr>
        <p:xfrm>
          <a:off x="611560" y="1340768"/>
          <a:ext cx="8136904" cy="4912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378"/>
                <a:gridCol w="1783902"/>
                <a:gridCol w="1512168"/>
                <a:gridCol w="4104456"/>
              </a:tblGrid>
              <a:tr h="7920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C22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9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Малигни тумори јетре (хепатоцелуларни, холангиоцелуларни, мешовити)</a:t>
                      </a:r>
                      <a:endParaRPr lang="sr-Cyrl-RS" sz="9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по Глави </a:t>
                      </a:r>
                      <a:r>
                        <a:rPr lang="sr-Latn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X, тачка 11 у висини од 70-100%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или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по Глави </a:t>
                      </a:r>
                      <a:r>
                        <a:rPr lang="sr-Latn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 тачка 12 у висини од 60-100%</a:t>
                      </a:r>
                      <a:endParaRPr lang="sr-Cyrl-RS" sz="9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Веома малигни, прогресивни, просечна дужина живота након постављања дијагнозе је 6 месеци.</a:t>
                      </a:r>
                      <a:endParaRPr lang="sr-Cyrl-RS" sz="9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8216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9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C23-C24</a:t>
                      </a:r>
                      <a:endParaRPr lang="sr-Cyrl-R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 жучне кесе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не постоји по ЛТО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Веома малигни, прогресивни са просечним преживљавањем после годину дана, 10%.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831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9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C25</a:t>
                      </a:r>
                      <a:endParaRPr lang="sr-Cyrl-R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 панкреаса (аденокарциноми и карциноми ендокриног дела панкреаса)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по Глави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X, тачка 7 у висини од 60-80%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Припадају групи најагресивнијих висцералних карцинома, прогресивног тока са просечним преживљавањем, после годину дана, 10%.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325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9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C17</a:t>
                      </a:r>
                      <a:endParaRPr lang="sr-Cyrl-R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 танког црева (аденокарциноми, саркоми, лимфоми и карциноиди)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по Глави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X, тачка 7 у висини од 60-80%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Ови карциноми су дуго асимптоматски, при постављању дијагнозе  80% оболелих има  метастазе. Петогодишње преживљавање након хируршког лечења је 25%.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747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9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C19</a:t>
                      </a:r>
                      <a:endParaRPr lang="sr-Cyrl-R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 колона и ректума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Глави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IX,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 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 висини о од 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</a:t>
                      </a: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Сви перфоративни карциноми и карциноми који захватају више од 1/3 слоја зида црева као и карциноми који праве опструкцију: Дукес Б, Ц, Д; АСТЛЕР-ЦООЛЕР:  Б1, Б2, Ц1 и Ц2 стадијуми.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ПХ подела,  израелска класификација ТДЦ.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Губитак РС не постоји у стадијуму А (карцином је ограничен на мукозу) и стадијуму Б1 (поред мукозе захваћена је прва трећина мускуларног слоја) који је решен оперативним путем, без мета промена у удаљеним органима односно регионалним лимфним чворовима.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48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C64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 бубрега (светлоћелијски РЦЦ, папиларни, хромофобни, карцином Беллинијевих каналића-цоллецтинг дуцт)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Глави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X/A </a:t>
                      </a: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tačka 1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 висини од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</a:t>
                      </a: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или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Глави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X/A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или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 висини од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40-100%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Оцена да не постоји губитак радне способности доноси се само за И стадијум Т1Н0М0након оперативног лечења под условом да је функција другог бубрега уредна.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-Потпуни губитак радне способности постоји за карциноме бубрега од ИИ-ИВ стадијума, односно код  карцинома који су пробили капсулу и захватили регионалне лимфне жлезде и околне структуре.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-Више од 50% карцинома бубрега се случајно дијагностикује, асимптоматски карциноми су обично мањи и нижег градуса.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-Паранеопластички синдром  и Стауфферов синдром (дисфункција јетре) јављају се код 20-30% оболелих од карцинома бубрега.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-Локални рецидив тумора јавља се унутар 2 године код нефректомисаних болесника у 83% случајева, учесталост је највећа код тумора већих од 5цм и тумора вишег ТНМ стадијума у тренутку постављања дијагнозе.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52384" marR="523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4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1786159"/>
              </p:ext>
            </p:extLst>
          </p:nvPr>
        </p:nvGraphicFramePr>
        <p:xfrm>
          <a:off x="454116" y="548680"/>
          <a:ext cx="838835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42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577945"/>
              </p:ext>
            </p:extLst>
          </p:nvPr>
        </p:nvGraphicFramePr>
        <p:xfrm>
          <a:off x="107505" y="1340769"/>
          <a:ext cx="8784976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245"/>
                <a:gridCol w="1116122"/>
                <a:gridCol w="5472609"/>
              </a:tblGrid>
              <a:tr h="9361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 простате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CS" sz="9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494" marR="4949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</a:t>
                      </a:r>
                      <a:r>
                        <a:rPr lang="sr-Cyrl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 постоји</a:t>
                      </a:r>
                      <a:r>
                        <a:rPr lang="sr-Cyrl-RS" sz="900" b="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по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sr-Cyrl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endParaRPr lang="sr-Cyrl-RS" sz="9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sr-Cyrl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 уколико постоји инконтиненција по</a:t>
                      </a:r>
                      <a:r>
                        <a:rPr lang="sr-Cyrl-RS" sz="900" b="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sr-Cyrl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Глави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X/A </a:t>
                      </a:r>
                      <a:r>
                        <a:rPr lang="sr-Cyrl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 </a:t>
                      </a:r>
                      <a:r>
                        <a:rPr lang="sr-Cyrl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или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 </a:t>
                      </a:r>
                      <a:r>
                        <a:rPr lang="sr-Cyrl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 висини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sr-Cyrl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од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30- 70%</a:t>
                      </a:r>
                      <a:endParaRPr lang="sr-Cyrl-RS" sz="9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494" marR="4949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Карциноми А и Б клиничког стадијума се оперативно лече, не постоји ПГРС.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Карциноми Ц и Д клиничког стадијума су потпуни губитак радне способности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 давању оцене треба имати у виду вредности ПСА (однос слободног и укупнпог ПСА, фПСА-ПСА) као и Глеасон стагинг сцоре.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Вредности ПСА&gt;10нг/Л суспектне на малигнитет.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Глеасон сцоре 5-10, губитак РС без обзира на клинички стадијум.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494" marR="4949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141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 мокраћне бешике, епителни (ТЦЦ -транситионал целл царцинома, планоцелуларни, карциноми ситних ћелија, циклофосфамидни, аденокарциноми, недиферентовани, верукозни) и мезенхимни тумори (саркоми, лејомијоми, хемангиоми, фиброми итд.)</a:t>
                      </a:r>
                      <a:endParaRPr lang="sr-Cyrl-RS" sz="9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494" marR="4949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Глави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X/A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5,6,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 висини од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50-70%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494" marR="4949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Потпуни губитак радне способности не постоји код карцинома са ниским градусом Г1, а који се лече електроресекцијом.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Недиференцирани и инвазивни карциноми Г2 и Г3 градуса доводе до ПГРС.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494" marR="4949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114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Карциноми мушких гениталних органа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а) Мешовити или несеминомски тумори герминативног епитела  НСГТЕ: ембрионални, Yолк сац тумор-Ца жуманчане кесе, тератоми, хориокарциноми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б) Семиномски тумори герминативног епитела СГТЕ</a:t>
                      </a:r>
                      <a:endParaRPr lang="sr-Cyrl-RS" sz="9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494" marR="4949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Глави 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X/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 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или 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10/1-2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 висини од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30-50%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494" marR="4949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Дијагноза се заснива на ПХ прегледу туморски измењеног тестиса након орхиектомије која је овде дијагностичко-терапијска процедура.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Стагинг болест: ТНМ класификација.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Начелно, семиноми имају бољу прогнозу, након оперативног лечења, ако не постоје метастазе, И не постоји специфично онколошко лечење оцена је: без губитка радне способности.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Посебно висок степен малигнитета (Г3) имају хориокарциноми, болесници умиру унутар 2 године.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494" marR="4949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171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Карциноми женских гениталних органа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а) Карцином вулве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б) Карцином тела материце (карциноми ендометријума, мезенхимни тумори, мешовити епителни и мезенхимни)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ц) Карцином грлића материце ( муцинозни, светлих ћелија, Бреннеров тумор, мешовити, недиферентовани)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b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д) Карцином јајника (серозни тумори)</a:t>
                      </a:r>
                      <a:endParaRPr lang="sr-Cyrl-RS" sz="900" b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494" marR="4949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 Глави 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X/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11/1-2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или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12/1-3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 висини од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30-70%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494" marR="4949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Карциноми вулве су инфилтративно-инвазивни и оцена је ПГРС.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Тип И карцинома ендометријума тзв. ендометриоидни аденокарцином, хистолошког градуса Г1 има добру прогнозу и оцењују се без губитка радне способности.Хистолошки градус Г2 (средње диферентован тумор) и Г3 (слабо диферентован тумор) истог карцинома оцењује се као потпуни губитак радне способности.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Тип ИИ карцинома ендометријума (серозни и светлоћелијски тип аденокарцинома) су карциноми високог градуса и лоше прогнозе,  оцењују се као потпуни губитак радне способности.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Карциноми цервикса, ИИ и ИВ стадијум оцењује се као ПГРС, а И и ИИ стадијум, оперативно решени и без мета промена, И без специфичне онколошке терапије-не постоји ПГРС.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Карциноми јајника и у И стадијуми имају лошу прогнозу, повољни прогностички фактори за И стадијум: ниски градус, подгупе а/б, сви ћелијски типови сем светло-ћелијског, минимални асцитес, без чврстих адхезија.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494" marR="4949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4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967789"/>
              </p:ext>
            </p:extLst>
          </p:nvPr>
        </p:nvGraphicFramePr>
        <p:xfrm>
          <a:off x="467544" y="1412776"/>
          <a:ext cx="8208913" cy="4613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651"/>
                <a:gridCol w="2441270"/>
                <a:gridCol w="1518785"/>
                <a:gridCol w="3580207"/>
              </a:tblGrid>
              <a:tr h="8184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C73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Карциноми штитасте жлезде (папиларни, медуларни, анапластични недиферентовани, фоликуларни аденокарциноми)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42975" algn="l"/>
                        </a:tabLs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(Вештачење у оквиру интернистичке групе)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</a:t>
                      </a:r>
                      <a:r>
                        <a:rPr lang="sr-Cyrl-RS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 постоји по Л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ПГРС постоји код неповољних патохистолошких облика (анапластични, ев.медуларни карцином),  или ако су присутне удаљене метастазе</a:t>
                      </a:r>
                      <a:endParaRPr lang="sr-Cyrl-R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8253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C50</a:t>
                      </a:r>
                      <a:endParaRPr lang="sr-Cyrl-R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Карцином дојке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А. Преинвазивне форме (неинвазивни)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а) Интрадуктални карцином- ДЦИС или ИДЦИС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б) Интрадуктални папиларни карцином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ц) Лобуларни карцином ин ситу ЛИСН (лобуларна ин ситу неоплазија)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постоји по Глави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X/B,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тачка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 </a:t>
                      </a: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 13/1-2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 висини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од </a:t>
                      </a:r>
                      <a:r>
                        <a:rPr lang="sr-Latn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30-60</a:t>
                      </a:r>
                      <a:r>
                        <a:rPr lang="sr-Latn-R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Приликом доношења коначне одлуке о РС поред стадијума болести треба имати у виду и прогностичке параметре карцинома.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БКИ- код неинвазивних форми карцинома, након оперативног лечења и спроведене РТ.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821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C50</a:t>
                      </a:r>
                      <a:endParaRPr lang="sr-Cyrl-RS" sz="90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Б. Инвазивне форме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а) Инвазивни дуктални карцином-НОС (нот отхер</a:t>
                      </a: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</a:t>
                      </a: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исе специфиед)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б) Инвазивни лобуларни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ц) Медуларни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д) Колоидни (муцинозни)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е) Пагетова болест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ф) Тубуларни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г) Аденоидни цистични карцином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х) Инвазивни комедо и папиларни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и) Апокрини карцином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Потпуни губитак радне способности, са конзилијарном одлуком о потреби специфичне онколошке терапије (хемио и зрачна терапија).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254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C75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еланом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а) Површински ССМ (суперфициал спреадинг меланома)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б) Нодуларни меланом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ц) Лентиго малигна меланом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д) Акрални лентигинозни меланом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е) Мукозни лентигинозни меланом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ТО постоји у складу са локалним статусом и функционалним дефицитом</a:t>
                      </a:r>
                      <a:endParaRPr lang="sr-Cyrl-RS" sz="900" dirty="0" smtClean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Тумори са изузетно високим степеном малигнитета и високом стопом смртности.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 одлуци користити класификацију Цларц-Бреслоw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Потпуни губитак радне способности у ИИ и ИИИ стадијуму болести, са регионалним и удаљеним метастазама.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Без губитка радне способности: И стадијум болести, након хируршког одстрањења, примарни тумор без метастаза.</a:t>
                      </a:r>
                      <a:endParaRPr lang="sr-Cyrl-RS" sz="90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49629" marR="4962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48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306896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 В А Л А</a:t>
            </a:r>
            <a:endParaRPr lang="sr-Cyrl-R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09DDB8-2F8A-4A04-8F51-BB1381B93FB8}" type="datetime1">
              <a:rPr lang="sr-Latn-CS"/>
              <a:pPr>
                <a:defRPr/>
              </a:pPr>
              <a:t>18.5.2018.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EUMASS - UEMASS                       Council Meeting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93A960-0F2D-45E6-80EE-C9025C89AA90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sr-Cyrl-R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ИЗ ПЕНЗИЈСКОГ И ИНВАЛИДСКОГ ОСИГУРАЊА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12456"/>
            <a:ext cx="8713788" cy="4525963"/>
          </a:xfrm>
          <a:noFill/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Права из пензијског и инвалидског осигурања јесу</a:t>
            </a: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sr-Cyrl-CS" altLang="zh-C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За случај старости</a:t>
            </a: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право на старосну пензију</a:t>
            </a: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За случај инвалидности</a:t>
            </a: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право на инвалидску пензију</a:t>
            </a: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За случај смрти</a:t>
            </a: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Право на породичну пензију</a:t>
            </a: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Право на накнаду погребних трошкова</a:t>
            </a: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За случај телесног оштећења проузрокованог повредом на раду или професионалном болешћу</a:t>
            </a: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право на накнаду за телесно оштећење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5)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За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случај потребе за помоћи и негом другог лица – право на новчану накнаду за помоћ и негу другог лица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sr-Cyrl-C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9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09DDB8-2F8A-4A04-8F51-BB1381B93FB8}" type="datetime1">
              <a:rPr lang="sr-Latn-CS"/>
              <a:pPr>
                <a:defRPr/>
              </a:pPr>
              <a:t>18.5.2018.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EUMASS - UEMASS                       Council Meeting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E420D-AF68-4709-995C-ECE16E2EBA09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RS" altLang="zh-CN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СТАРОСНА ПЕНЗИЈА</a:t>
            </a:r>
            <a:r>
              <a:rPr lang="sr-Cyrl-CS" altLang="zh-CN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sr-Cyrl-CS" altLang="zh-CN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3"/>
            <a:ext cx="8229600" cy="3888432"/>
          </a:xfrm>
          <a:noFill/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Осигураник стиче право на старосну пензију у 2018. години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 eaLnBrk="1" hangingPunct="1">
              <a:buNone/>
            </a:pP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наврши</a:t>
            </a: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мушкарац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или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жена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година живота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и најмање</a:t>
            </a: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година стажа осигурања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 eaLnBrk="1" hangingPunct="1">
              <a:buNone/>
            </a:pP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Превремена старосна пензија у 2018.г.: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када наврши</a:t>
            </a: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мушкарац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или</a:t>
            </a: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жена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година стажа осигурања</a:t>
            </a:r>
            <a:r>
              <a:rPr lang="sr-Latn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и најмање</a:t>
            </a: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sr-Cyrl-R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мушкарац</a:t>
            </a:r>
            <a:r>
              <a:rPr lang="sr-Latn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sr-Latn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sr-Cyrl-R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Latn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жена</a:t>
            </a:r>
            <a:r>
              <a:rPr lang="sr-Latn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sr-Cyrl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година живота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 eaLnBrk="1" hangingPunct="1">
              <a:buNone/>
            </a:pP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sr-Cyrl-R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Припадници оба пола са 45 година стажа осигурања, без обзира на године живота</a:t>
            </a:r>
            <a:r>
              <a:rPr lang="sr-Latn-C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02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ИНВАЛИДСКА ПЕНЗИЈА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57403"/>
          </a:xfrm>
        </p:spPr>
        <p:txBody>
          <a:bodyPr>
            <a:noAutofit/>
          </a:bodyPr>
          <a:lstStyle/>
          <a:p>
            <a:pPr algn="just"/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Према Закону о пензијском и инвалидском осигурању из 2003.године</a:t>
            </a:r>
            <a:r>
              <a:rPr lang="sr-Latn-C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Инвалидност постоји када код осигураника настане потпуни губитак радне способности због промена у здравственом стању проузрокованих повредом на раду, професионалном болешћу, повредом ван рада или болешћу, које се не могу отклонити лечењем или медицинском рехабилитацијом</a:t>
            </a:r>
            <a:r>
              <a:rPr lang="sr-Latn-C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sr-Cyrl-RS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4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ИНВАЛИДСКА ПЕНЗИЈА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r-Cyrl-R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Дефиниције:</a:t>
            </a:r>
          </a:p>
          <a:p>
            <a:pPr algn="just"/>
            <a:r>
              <a:rPr lang="sr-Cyrl-R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На дан прегледа / доношења одлуке, код осигураника ПОСТОЈИ ПОТПУНИ ГУБИТАК РАДНЕ СПОСОБНОСТИ.</a:t>
            </a:r>
          </a:p>
          <a:p>
            <a:pPr algn="just"/>
            <a:r>
              <a:rPr lang="sr-Cyrl-R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На дан прегледа / доношења одлуке, код осигураника НЕ ПОСТОЈИ ПОТПУНИ ГУБИТАК РАДНЕ СПОСОБНОСТИ</a:t>
            </a:r>
            <a:endParaRPr lang="sr-Latn-CS" sz="31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sr-Cyrl-R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НАПОМЕНА</a:t>
            </a:r>
            <a:r>
              <a:rPr lang="sr-Latn-C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sr-Cyrl-R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Закон о пензијском и инвалидском осигурању из 2003.г. је рестриктиван</a:t>
            </a:r>
            <a:r>
              <a:rPr lang="sr-Latn-C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sr-Cyrl-R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радна способност није повезана са радним местом</a:t>
            </a:r>
            <a:r>
              <a:rPr lang="sr-Latn-C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sr-Cyrl-R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већ са општим здравственим стањем осигураника</a:t>
            </a:r>
            <a:r>
              <a:rPr lang="sr-Latn-C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sr-Cyrl-R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уз напомену</a:t>
            </a:r>
            <a:r>
              <a:rPr lang="sr-Latn-C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sr-Cyrl-R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да се коначна оцена о инвалидности</a:t>
            </a:r>
            <a:r>
              <a:rPr lang="sr-Latn-C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sr-Cyrl-R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обавља након завршетка лечења и рехабилитације</a:t>
            </a:r>
            <a:r>
              <a:rPr lang="sr-Latn-CS" sz="31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ИНВАЛИДСКА ПЕНЗИЈА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99" y="1417638"/>
            <a:ext cx="8229600" cy="4525963"/>
          </a:xfrm>
          <a:noFill/>
        </p:spPr>
        <p:txBody>
          <a:bodyPr>
            <a:noAutofit/>
          </a:bodyPr>
          <a:lstStyle/>
          <a:p>
            <a:pPr algn="just"/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Члан 26. Закона ПИО</a:t>
            </a:r>
          </a:p>
          <a:p>
            <a:pPr algn="just"/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Осигураник код кога је инвалидност, прузрокована болешћу или повредом ван рада, настала пре навршене 30-е године живота стиче право на инвалидску пензију:</a:t>
            </a:r>
          </a:p>
          <a:p>
            <a:pPr marL="0" indent="0" algn="just">
              <a:buNone/>
            </a:pPr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кад је инвалидност настала до навршене 20-е године живота – ако има годину дана стажа осигурања</a:t>
            </a:r>
          </a:p>
          <a:p>
            <a:pPr marL="0" indent="0" algn="just">
              <a:buNone/>
            </a:pPr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кад је инвалидност настала до навршене 25-е године живота – ако до настанка инвалидности има најмање две године стажа осигурања</a:t>
            </a:r>
          </a:p>
          <a:p>
            <a:pPr marL="0" indent="0" algn="just">
              <a:buNone/>
            </a:pPr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 је инвалидност настала до навршене 30-е године живота – ако до настанка инвалидности има најмање три године стажа осигурања.</a:t>
            </a:r>
          </a:p>
        </p:txBody>
      </p:sp>
    </p:spTree>
    <p:extLst>
      <p:ext uri="{BB962C8B-B14F-4D97-AF65-F5344CB8AC3E}">
        <p14:creationId xmlns:p14="http://schemas.microsoft.com/office/powerpoint/2010/main" val="514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ИНВАЛИДСКА ПЕНЗИЈА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Осигураник код кога је инвалидност, прузрокована болешћу или повредом ван рада, настала после навршене 30-е године живота </a:t>
            </a:r>
            <a:r>
              <a:rPr lang="sr-Cyrl-R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 </a:t>
            </a:r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 65-е године живота, стиче право на инвалидску пензију ако до настанка инвалидности има најмање 5 година стажа осигурања.</a:t>
            </a:r>
          </a:p>
          <a:p>
            <a:pPr algn="just"/>
            <a:r>
              <a:rPr lang="sr-Cyrl-R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Осигураник код кога је инвалидност проузрокована повредом на раду или професионалном болешћу стиче право на инвалидску пензију без обзира на навршене године стажа осигурања и године живота, које лице има у тренутку настанка инвалидности.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7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3635</Words>
  <Application>Microsoft Office PowerPoint</Application>
  <PresentationFormat>On-screen Show (4:3)</PresentationFormat>
  <Paragraphs>540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РЕПУБЛИКА СРБИЈА </vt:lpstr>
      <vt:lpstr>РЕПУБЛИКА СРБИЈА РФ ПИО</vt:lpstr>
      <vt:lpstr>PowerPoint Presentation</vt:lpstr>
      <vt:lpstr> ПРАВА ИЗ ПЕНЗИЈСКОГ И ИНВАЛИДСКОГ ОСИГУРАЊА</vt:lpstr>
      <vt:lpstr>СТАРОСНА ПЕНЗИЈА </vt:lpstr>
      <vt:lpstr>ИНВАЛИДСКА ПЕНЗИЈА</vt:lpstr>
      <vt:lpstr>ИНВАЛИДСКА ПЕНЗИЈА</vt:lpstr>
      <vt:lpstr>ИНВАЛИДСКА ПЕНЗИЈА</vt:lpstr>
      <vt:lpstr>ИНВАЛИДСКА ПЕНЗИЈА</vt:lpstr>
      <vt:lpstr> Породична пензија  </vt:lpstr>
      <vt:lpstr>Новчана накнада за телесно оштећење проузроковано повредом на раду, односно професионалном болешћу</vt:lpstr>
      <vt:lpstr> Новчана накнада за  помоћ и негу другог лица </vt:lpstr>
      <vt:lpstr>PowerPoint Presentation</vt:lpstr>
      <vt:lpstr>Сектор за медицинско вештачење</vt:lpstr>
      <vt:lpstr>ЗАКОНСКА РЕГУЛАТИВА</vt:lpstr>
      <vt:lpstr>НАЧИН РАДА СЕКТОРА ЗА МЕДИЦИНСКО ВЕШТАЧЕЊЕ</vt:lpstr>
      <vt:lpstr>ОДЕЉЕЊЕ ФУНКЦИОНАЛНЕ ДИЈАГНОСТИКЕ располаже опремом последње генерације </vt:lpstr>
      <vt:lpstr>ОДЕЉЕЊЕ ФУНКЦИОНАЛНЕ ДИЈАГНОСТИКЕ</vt:lpstr>
      <vt:lpstr>ОДЕЉЕЊЕ ФУНКЦИОНАЛНЕ ДИЈАГНОСТИКЕ</vt:lpstr>
      <vt:lpstr>БРОЈ РЕШЕНИХ ПРЕДМЕТА У СЕКТОРУ ЗА МЕДИЦИНСКО ВЕШТАЧЕЊЕ  2017.година</vt:lpstr>
      <vt:lpstr>EUMASS – Европско удружење медицинских стручњака осигурања и социјалног соигурања</vt:lpstr>
      <vt:lpstr>Структура нових корисника инвалидске пензије у % према узроку инвалидности у години остваривања права  - запослени -</vt:lpstr>
      <vt:lpstr>Struktura korisnika penzije prema vrsti penzije   - sve kategorije osiguranika -</vt:lpstr>
      <vt:lpstr>Структура корисника пензије према врсти пензије  - све категорије осигураника -</vt:lpstr>
      <vt:lpstr>Ocena radne sposobnosti kod najčešćih psihijatrijskih oboljenja, mentalni poremećaji i poremećaji ponašanja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ddjukic</dc:creator>
  <cp:lastModifiedBy>Predavanja</cp:lastModifiedBy>
  <cp:revision>224</cp:revision>
  <cp:lastPrinted>2018-05-14T11:42:06Z</cp:lastPrinted>
  <dcterms:created xsi:type="dcterms:W3CDTF">2013-03-26T10:56:32Z</dcterms:created>
  <dcterms:modified xsi:type="dcterms:W3CDTF">2018-05-18T07:03:45Z</dcterms:modified>
</cp:coreProperties>
</file>